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notesSlides/notesSlide17.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9"/>
  </p:notesMasterIdLst>
  <p:sldIdLst>
    <p:sldId id="256" r:id="rId2"/>
    <p:sldId id="271" r:id="rId3"/>
    <p:sldId id="257" r:id="rId4"/>
    <p:sldId id="258" r:id="rId5"/>
    <p:sldId id="259" r:id="rId6"/>
    <p:sldId id="260" r:id="rId7"/>
    <p:sldId id="261" r:id="rId8"/>
    <p:sldId id="262" r:id="rId9"/>
    <p:sldId id="263" r:id="rId10"/>
    <p:sldId id="264" r:id="rId11"/>
    <p:sldId id="266" r:id="rId12"/>
    <p:sldId id="267" r:id="rId13"/>
    <p:sldId id="268" r:id="rId14"/>
    <p:sldId id="269" r:id="rId15"/>
    <p:sldId id="270" r:id="rId16"/>
    <p:sldId id="272" r:id="rId17"/>
    <p:sldId id="265" r:id="rId1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127" charset="0"/>
        <a:ea typeface="ＭＳ Ｐゴシック" pitchFamily="127" charset="-128"/>
        <a:cs typeface="ＭＳ Ｐゴシック" pitchFamily="127" charset="-128"/>
      </a:defRPr>
    </a:lvl1pPr>
    <a:lvl2pPr marL="457200" algn="l" rtl="0" fontAlgn="base">
      <a:spcBef>
        <a:spcPct val="0"/>
      </a:spcBef>
      <a:spcAft>
        <a:spcPct val="0"/>
      </a:spcAft>
      <a:defRPr kern="1200">
        <a:solidFill>
          <a:schemeClr val="tx1"/>
        </a:solidFill>
        <a:latin typeface="Arial" pitchFamily="127" charset="0"/>
        <a:ea typeface="ＭＳ Ｐゴシック" pitchFamily="127" charset="-128"/>
        <a:cs typeface="ＭＳ Ｐゴシック" pitchFamily="127" charset="-128"/>
      </a:defRPr>
    </a:lvl2pPr>
    <a:lvl3pPr marL="914400" algn="l" rtl="0" fontAlgn="base">
      <a:spcBef>
        <a:spcPct val="0"/>
      </a:spcBef>
      <a:spcAft>
        <a:spcPct val="0"/>
      </a:spcAft>
      <a:defRPr kern="1200">
        <a:solidFill>
          <a:schemeClr val="tx1"/>
        </a:solidFill>
        <a:latin typeface="Arial" pitchFamily="127" charset="0"/>
        <a:ea typeface="ＭＳ Ｐゴシック" pitchFamily="127" charset="-128"/>
        <a:cs typeface="ＭＳ Ｐゴシック" pitchFamily="127" charset="-128"/>
      </a:defRPr>
    </a:lvl3pPr>
    <a:lvl4pPr marL="1371600" algn="l" rtl="0" fontAlgn="base">
      <a:spcBef>
        <a:spcPct val="0"/>
      </a:spcBef>
      <a:spcAft>
        <a:spcPct val="0"/>
      </a:spcAft>
      <a:defRPr kern="1200">
        <a:solidFill>
          <a:schemeClr val="tx1"/>
        </a:solidFill>
        <a:latin typeface="Arial" pitchFamily="127" charset="0"/>
        <a:ea typeface="ＭＳ Ｐゴシック" pitchFamily="127" charset="-128"/>
        <a:cs typeface="ＭＳ Ｐゴシック" pitchFamily="127" charset="-128"/>
      </a:defRPr>
    </a:lvl4pPr>
    <a:lvl5pPr marL="1828800" algn="l" rtl="0" fontAlgn="base">
      <a:spcBef>
        <a:spcPct val="0"/>
      </a:spcBef>
      <a:spcAft>
        <a:spcPct val="0"/>
      </a:spcAft>
      <a:defRPr kern="1200">
        <a:solidFill>
          <a:schemeClr val="tx1"/>
        </a:solidFill>
        <a:latin typeface="Arial" pitchFamily="127" charset="0"/>
        <a:ea typeface="ＭＳ Ｐゴシック" pitchFamily="127" charset="-128"/>
        <a:cs typeface="ＭＳ Ｐゴシック" pitchFamily="127" charset="-128"/>
      </a:defRPr>
    </a:lvl5pPr>
    <a:lvl6pPr marL="2286000" algn="l" defTabSz="457200" rtl="0" eaLnBrk="1" latinLnBrk="0" hangingPunct="1">
      <a:defRPr kern="1200">
        <a:solidFill>
          <a:schemeClr val="tx1"/>
        </a:solidFill>
        <a:latin typeface="Arial" pitchFamily="127" charset="0"/>
        <a:ea typeface="ＭＳ Ｐゴシック" pitchFamily="127" charset="-128"/>
        <a:cs typeface="ＭＳ Ｐゴシック" pitchFamily="127" charset="-128"/>
      </a:defRPr>
    </a:lvl6pPr>
    <a:lvl7pPr marL="2743200" algn="l" defTabSz="457200" rtl="0" eaLnBrk="1" latinLnBrk="0" hangingPunct="1">
      <a:defRPr kern="1200">
        <a:solidFill>
          <a:schemeClr val="tx1"/>
        </a:solidFill>
        <a:latin typeface="Arial" pitchFamily="127" charset="0"/>
        <a:ea typeface="ＭＳ Ｐゴシック" pitchFamily="127" charset="-128"/>
        <a:cs typeface="ＭＳ Ｐゴシック" pitchFamily="127" charset="-128"/>
      </a:defRPr>
    </a:lvl7pPr>
    <a:lvl8pPr marL="3200400" algn="l" defTabSz="457200" rtl="0" eaLnBrk="1" latinLnBrk="0" hangingPunct="1">
      <a:defRPr kern="1200">
        <a:solidFill>
          <a:schemeClr val="tx1"/>
        </a:solidFill>
        <a:latin typeface="Arial" pitchFamily="127" charset="0"/>
        <a:ea typeface="ＭＳ Ｐゴシック" pitchFamily="127" charset="-128"/>
        <a:cs typeface="ＭＳ Ｐゴシック" pitchFamily="127" charset="-128"/>
      </a:defRPr>
    </a:lvl8pPr>
    <a:lvl9pPr marL="3657600" algn="l" defTabSz="457200" rtl="0" eaLnBrk="1" latinLnBrk="0" hangingPunct="1">
      <a:defRPr kern="1200">
        <a:solidFill>
          <a:schemeClr val="tx1"/>
        </a:solidFill>
        <a:latin typeface="Arial" pitchFamily="127" charset="0"/>
        <a:ea typeface="ＭＳ Ｐゴシック" pitchFamily="127" charset="-128"/>
        <a:cs typeface="ＭＳ Ｐゴシック" pitchFamily="127"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40963"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fld id="{39C2CB19-4842-4899-9B6C-B12EA3AE2B96}" type="datetime1">
              <a:rPr lang="en-US"/>
              <a:pPr/>
              <a:t>3/13/2011</a:t>
            </a:fld>
            <a:endParaRPr lang="en-US"/>
          </a:p>
        </p:txBody>
      </p:sp>
      <p:sp>
        <p:nvSpPr>
          <p:cNvPr id="40964" name="Placeholder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4096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096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4096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A93AF65A-6ADC-4AED-9A60-EB215C133CF2}" type="slidenum">
              <a:rPr lang="en-US"/>
              <a:pPr/>
              <a:t>‹#›</a:t>
            </a:fld>
            <a:endParaRPr lang="en-US"/>
          </a:p>
        </p:txBody>
      </p:sp>
    </p:spTree>
  </p:cSld>
  <p:clrMap bg1="lt1" tx1="dk1" bg2="lt2" tx2="dk2" accent1="accent1" accent2="accent2" accent3="accent3" accent4="accent4" accent5="accent5" accent6="accent6" hlink="hlink" folHlink="folHlink"/>
  <p:notesStyle>
    <a:lvl1pPr algn="l" defTabSz="457200" rtl="0" fontAlgn="base">
      <a:spcBef>
        <a:spcPct val="30000"/>
      </a:spcBef>
      <a:spcAft>
        <a:spcPct val="0"/>
      </a:spcAft>
      <a:defRPr sz="1200" kern="1200">
        <a:solidFill>
          <a:schemeClr val="tx1"/>
        </a:solidFill>
        <a:latin typeface="Calibri" pitchFamily="127" charset="0"/>
        <a:ea typeface="ＭＳ Ｐゴシック" pitchFamily="127" charset="-128"/>
        <a:cs typeface="ＭＳ Ｐゴシック" pitchFamily="127" charset="-128"/>
      </a:defRPr>
    </a:lvl1pPr>
    <a:lvl2pPr marL="457200" algn="l" defTabSz="457200" rtl="0" fontAlgn="base">
      <a:spcBef>
        <a:spcPct val="30000"/>
      </a:spcBef>
      <a:spcAft>
        <a:spcPct val="0"/>
      </a:spcAft>
      <a:defRPr sz="1200" kern="1200">
        <a:solidFill>
          <a:schemeClr val="tx1"/>
        </a:solidFill>
        <a:latin typeface="Calibri" pitchFamily="127" charset="0"/>
        <a:ea typeface="ＭＳ Ｐゴシック" pitchFamily="127" charset="-128"/>
        <a:cs typeface="+mn-cs"/>
      </a:defRPr>
    </a:lvl2pPr>
    <a:lvl3pPr marL="914400" algn="l" defTabSz="457200" rtl="0" fontAlgn="base">
      <a:spcBef>
        <a:spcPct val="30000"/>
      </a:spcBef>
      <a:spcAft>
        <a:spcPct val="0"/>
      </a:spcAft>
      <a:defRPr sz="1200" kern="1200">
        <a:solidFill>
          <a:schemeClr val="tx1"/>
        </a:solidFill>
        <a:latin typeface="Calibri" pitchFamily="127" charset="0"/>
        <a:ea typeface="ＭＳ Ｐゴシック" pitchFamily="127" charset="-128"/>
        <a:cs typeface="+mn-cs"/>
      </a:defRPr>
    </a:lvl3pPr>
    <a:lvl4pPr marL="1371600" algn="l" defTabSz="457200" rtl="0" fontAlgn="base">
      <a:spcBef>
        <a:spcPct val="30000"/>
      </a:spcBef>
      <a:spcAft>
        <a:spcPct val="0"/>
      </a:spcAft>
      <a:defRPr sz="1200" kern="1200">
        <a:solidFill>
          <a:schemeClr val="tx1"/>
        </a:solidFill>
        <a:latin typeface="Calibri" pitchFamily="127" charset="0"/>
        <a:ea typeface="ＭＳ Ｐゴシック" pitchFamily="127" charset="-128"/>
        <a:cs typeface="+mn-cs"/>
      </a:defRPr>
    </a:lvl4pPr>
    <a:lvl5pPr marL="1828800" algn="l" defTabSz="457200" rtl="0" fontAlgn="base">
      <a:spcBef>
        <a:spcPct val="30000"/>
      </a:spcBef>
      <a:spcAft>
        <a:spcPct val="0"/>
      </a:spcAft>
      <a:defRPr sz="1200" kern="1200">
        <a:solidFill>
          <a:schemeClr val="tx1"/>
        </a:solidFill>
        <a:latin typeface="Calibri" pitchFamily="127" charset="0"/>
        <a:ea typeface="ＭＳ Ｐゴシック" pitchFamily="127"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Placeholder 2"/>
          <p:cNvSpPr>
            <a:spLocks noGrp="1" noRot="1" noChangeAspect="1" noChangeArrowheads="1" noTextEdit="1"/>
          </p:cNvSpPr>
          <p:nvPr>
            <p:ph type="sldImg"/>
          </p:nvPr>
        </p:nvSpPr>
        <p:spPr>
          <a:ln/>
        </p:spPr>
      </p:sp>
      <p:sp>
        <p:nvSpPr>
          <p:cNvPr id="41987"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Placeholder 2"/>
          <p:cNvSpPr>
            <a:spLocks noGrp="1" noRot="1" noChangeAspect="1" noChangeArrowheads="1" noTextEdit="1"/>
          </p:cNvSpPr>
          <p:nvPr>
            <p:ph type="sldImg"/>
          </p:nvPr>
        </p:nvSpPr>
        <p:spPr>
          <a:ln/>
        </p:spPr>
      </p:sp>
      <p:sp>
        <p:nvSpPr>
          <p:cNvPr id="51203"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Placeholder 2"/>
          <p:cNvSpPr>
            <a:spLocks noGrp="1" noRot="1" noChangeAspect="1" noChangeArrowheads="1" noTextEdit="1"/>
          </p:cNvSpPr>
          <p:nvPr>
            <p:ph type="sldImg"/>
          </p:nvPr>
        </p:nvSpPr>
        <p:spPr>
          <a:ln/>
        </p:spPr>
      </p:sp>
      <p:sp>
        <p:nvSpPr>
          <p:cNvPr id="52227"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Placeholder 2"/>
          <p:cNvSpPr>
            <a:spLocks noGrp="1" noRot="1" noChangeAspect="1" noChangeArrowheads="1" noTextEdit="1"/>
          </p:cNvSpPr>
          <p:nvPr>
            <p:ph type="sldImg"/>
          </p:nvPr>
        </p:nvSpPr>
        <p:spPr>
          <a:ln/>
        </p:spPr>
      </p:sp>
      <p:sp>
        <p:nvSpPr>
          <p:cNvPr id="53251"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Placeholder 2"/>
          <p:cNvSpPr>
            <a:spLocks noGrp="1" noRot="1" noChangeAspect="1" noChangeArrowheads="1" noTextEdit="1"/>
          </p:cNvSpPr>
          <p:nvPr>
            <p:ph type="sldImg"/>
          </p:nvPr>
        </p:nvSpPr>
        <p:spPr>
          <a:ln/>
        </p:spPr>
      </p:sp>
      <p:sp>
        <p:nvSpPr>
          <p:cNvPr id="54275"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Placeholder 2"/>
          <p:cNvSpPr>
            <a:spLocks noGrp="1" noRot="1" noChangeAspect="1" noChangeArrowheads="1" noTextEdit="1"/>
          </p:cNvSpPr>
          <p:nvPr>
            <p:ph type="sldImg"/>
          </p:nvPr>
        </p:nvSpPr>
        <p:spPr>
          <a:ln/>
        </p:spPr>
      </p:sp>
      <p:sp>
        <p:nvSpPr>
          <p:cNvPr id="55299"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Placeholder 2"/>
          <p:cNvSpPr>
            <a:spLocks noGrp="1" noRot="1" noChangeAspect="1" noChangeArrowheads="1" noTextEdit="1"/>
          </p:cNvSpPr>
          <p:nvPr>
            <p:ph type="sldImg"/>
          </p:nvPr>
        </p:nvSpPr>
        <p:spPr>
          <a:ln/>
        </p:spPr>
      </p:sp>
      <p:sp>
        <p:nvSpPr>
          <p:cNvPr id="56323"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Placeholder 2"/>
          <p:cNvSpPr>
            <a:spLocks noGrp="1" noRot="1" noChangeAspect="1" noChangeArrowheads="1" noTextEdit="1"/>
          </p:cNvSpPr>
          <p:nvPr>
            <p:ph type="sldImg"/>
          </p:nvPr>
        </p:nvSpPr>
        <p:spPr>
          <a:ln/>
        </p:spPr>
      </p:sp>
      <p:sp>
        <p:nvSpPr>
          <p:cNvPr id="57347"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Placeholder 2"/>
          <p:cNvSpPr>
            <a:spLocks noGrp="1" noRot="1" noChangeAspect="1" noChangeArrowheads="1" noTextEdit="1"/>
          </p:cNvSpPr>
          <p:nvPr>
            <p:ph type="sldImg"/>
          </p:nvPr>
        </p:nvSpPr>
        <p:spPr>
          <a:ln/>
        </p:spPr>
      </p:sp>
      <p:sp>
        <p:nvSpPr>
          <p:cNvPr id="58371"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Placeholder 2"/>
          <p:cNvSpPr>
            <a:spLocks noGrp="1" noRot="1" noChangeAspect="1" noChangeArrowheads="1" noTextEdit="1"/>
          </p:cNvSpPr>
          <p:nvPr>
            <p:ph type="sldImg"/>
          </p:nvPr>
        </p:nvSpPr>
        <p:spPr>
          <a:ln/>
        </p:spPr>
      </p:sp>
      <p:sp>
        <p:nvSpPr>
          <p:cNvPr id="43011"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Placeholder 2"/>
          <p:cNvSpPr>
            <a:spLocks noGrp="1" noRot="1" noChangeAspect="1" noChangeArrowheads="1" noTextEdit="1"/>
          </p:cNvSpPr>
          <p:nvPr>
            <p:ph type="sldImg"/>
          </p:nvPr>
        </p:nvSpPr>
        <p:spPr>
          <a:ln/>
        </p:spPr>
      </p:sp>
      <p:sp>
        <p:nvSpPr>
          <p:cNvPr id="44035"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Placeholder 2"/>
          <p:cNvSpPr>
            <a:spLocks noGrp="1" noRot="1" noChangeAspect="1" noChangeArrowheads="1" noTextEdit="1"/>
          </p:cNvSpPr>
          <p:nvPr>
            <p:ph type="sldImg"/>
          </p:nvPr>
        </p:nvSpPr>
        <p:spPr>
          <a:ln/>
        </p:spPr>
      </p:sp>
      <p:sp>
        <p:nvSpPr>
          <p:cNvPr id="45059"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Placeholder 2"/>
          <p:cNvSpPr>
            <a:spLocks noGrp="1" noRot="1" noChangeAspect="1" noChangeArrowheads="1" noTextEdit="1"/>
          </p:cNvSpPr>
          <p:nvPr>
            <p:ph type="sldImg"/>
          </p:nvPr>
        </p:nvSpPr>
        <p:spPr>
          <a:ln/>
        </p:spPr>
      </p:sp>
      <p:sp>
        <p:nvSpPr>
          <p:cNvPr id="46083"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Placeholder 2"/>
          <p:cNvSpPr>
            <a:spLocks noGrp="1" noRot="1" noChangeAspect="1" noChangeArrowheads="1" noTextEdit="1"/>
          </p:cNvSpPr>
          <p:nvPr>
            <p:ph type="sldImg"/>
          </p:nvPr>
        </p:nvSpPr>
        <p:spPr>
          <a:ln/>
        </p:spPr>
      </p:sp>
      <p:sp>
        <p:nvSpPr>
          <p:cNvPr id="47107"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Placeholder 2"/>
          <p:cNvSpPr>
            <a:spLocks noGrp="1" noRot="1" noChangeAspect="1" noChangeArrowheads="1" noTextEdit="1"/>
          </p:cNvSpPr>
          <p:nvPr>
            <p:ph type="sldImg"/>
          </p:nvPr>
        </p:nvSpPr>
        <p:spPr>
          <a:ln/>
        </p:spPr>
      </p:sp>
      <p:sp>
        <p:nvSpPr>
          <p:cNvPr id="48131"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Placeholder 2"/>
          <p:cNvSpPr>
            <a:spLocks noGrp="1" noRot="1" noChangeAspect="1" noChangeArrowheads="1" noTextEdit="1"/>
          </p:cNvSpPr>
          <p:nvPr>
            <p:ph type="sldImg"/>
          </p:nvPr>
        </p:nvSpPr>
        <p:spPr>
          <a:ln/>
        </p:spPr>
      </p:sp>
      <p:sp>
        <p:nvSpPr>
          <p:cNvPr id="49155"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Placeholder 2"/>
          <p:cNvSpPr>
            <a:spLocks noGrp="1" noRot="1" noChangeAspect="1" noChangeArrowheads="1" noTextEdit="1"/>
          </p:cNvSpPr>
          <p:nvPr>
            <p:ph type="sldImg"/>
          </p:nvPr>
        </p:nvSpPr>
        <p:spPr>
          <a:ln/>
        </p:spPr>
      </p:sp>
      <p:sp>
        <p:nvSpPr>
          <p:cNvPr id="50179" name="Placeholder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Straight Connector 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11" name="Straight Connector 1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12" name="Straight Connector 11"/>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13" name="Straight Connector 12"/>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14" name="Straight Connector 13"/>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15" name="Straight Connector 14"/>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16" name="Rectangle 15"/>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Oval 16"/>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Oval 17"/>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Oval 18"/>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0" name="Oval 19"/>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1" name="Oval 20"/>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Title 7"/>
          <p:cNvSpPr>
            <a:spLocks noGrp="1"/>
          </p:cNvSpPr>
          <p:nvPr>
            <p:ph type="ctrTitle"/>
          </p:nvPr>
        </p:nvSpPr>
        <p:spPr>
          <a:xfrm>
            <a:off x="2286000" y="3124200"/>
            <a:ext cx="6172200" cy="1894362"/>
          </a:xfrm>
        </p:spPr>
        <p:txBody>
          <a:bodyPr/>
          <a:lstStyle>
            <a:lvl1pPr>
              <a:defRPr b="1"/>
            </a:lvl1pPr>
          </a:lstStyle>
          <a:p>
            <a:r>
              <a:rPr lang="en-US" smtClean="0"/>
              <a:t>Click to edit Master title style</a:t>
            </a:r>
            <a:endParaRPr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22" name="Date Placeholder 27"/>
          <p:cNvSpPr>
            <a:spLocks noGrp="1"/>
          </p:cNvSpPr>
          <p:nvPr>
            <p:ph type="dt" sz="half" idx="10"/>
          </p:nvPr>
        </p:nvSpPr>
        <p:spPr bwMode="auto">
          <a:xfrm rot="5400000">
            <a:off x="7764463" y="1174750"/>
            <a:ext cx="2286000" cy="381000"/>
          </a:xfrm>
        </p:spPr>
        <p:txBody>
          <a:bodyPr/>
          <a:lstStyle>
            <a:lvl1pPr>
              <a:defRPr/>
            </a:lvl1pPr>
          </a:lstStyle>
          <a:p>
            <a:pPr>
              <a:defRPr/>
            </a:pPr>
            <a:fld id="{CCA80423-2386-4F5D-9231-461E5F8785E6}" type="datetimeFigureOut">
              <a:rPr lang="en-US"/>
              <a:pPr>
                <a:defRPr/>
              </a:pPr>
              <a:t>3/13/2011</a:t>
            </a:fld>
            <a:endParaRPr lang="en-US"/>
          </a:p>
        </p:txBody>
      </p:sp>
      <p:sp>
        <p:nvSpPr>
          <p:cNvPr id="23" name="Footer Placeholder 16"/>
          <p:cNvSpPr>
            <a:spLocks noGrp="1"/>
          </p:cNvSpPr>
          <p:nvPr>
            <p:ph type="ftr" sz="quarter" idx="11"/>
          </p:nvPr>
        </p:nvSpPr>
        <p:spPr bwMode="auto">
          <a:xfrm rot="5400000">
            <a:off x="7077076" y="4181475"/>
            <a:ext cx="3657600" cy="384175"/>
          </a:xfrm>
        </p:spPr>
        <p:txBody>
          <a:bodyPr/>
          <a:lstStyle>
            <a:lvl1pPr>
              <a:defRPr/>
            </a:lvl1pPr>
          </a:lstStyle>
          <a:p>
            <a:pPr>
              <a:defRPr/>
            </a:pPr>
            <a:endParaRPr lang="en-US"/>
          </a:p>
        </p:txBody>
      </p:sp>
      <p:sp>
        <p:nvSpPr>
          <p:cNvPr id="24" name="Slide Number Placeholder 28"/>
          <p:cNvSpPr>
            <a:spLocks noGrp="1"/>
          </p:cNvSpPr>
          <p:nvPr>
            <p:ph type="sldNum" sz="quarter" idx="12"/>
          </p:nvPr>
        </p:nvSpPr>
        <p:spPr bwMode="auto">
          <a:xfrm>
            <a:off x="1325563" y="4929188"/>
            <a:ext cx="609600" cy="517525"/>
          </a:xfrm>
        </p:spPr>
        <p:txBody>
          <a:bodyPr/>
          <a:lstStyle>
            <a:lvl1pPr>
              <a:defRPr/>
            </a:lvl1pPr>
          </a:lstStyle>
          <a:p>
            <a:pPr>
              <a:defRPr/>
            </a:pPr>
            <a:fld id="{4E85B9BC-DC4A-43BB-96E3-364F0E8F663B}"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2644B6DC-17FD-4DAD-9025-A9DA1FB9C7A9}" type="datetimeFigureOut">
              <a:rPr lang="en-US"/>
              <a:pPr>
                <a:defRPr/>
              </a:pPr>
              <a:t>3/13/2011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B7039D5D-7DF6-4365-96C3-3A34DAFBD87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5EA07183-C266-48E3-9944-0478FEBDB912}" type="datetimeFigureOut">
              <a:rPr lang="en-US"/>
              <a:pPr>
                <a:defRPr/>
              </a:pPr>
              <a:t>3/13/2011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EFE7308A-02BB-4BED-998D-FE35AD9AF96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457200" y="1600200"/>
            <a:ext cx="7467600" cy="487375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6"/>
          <p:cNvSpPr>
            <a:spLocks noGrp="1"/>
          </p:cNvSpPr>
          <p:nvPr>
            <p:ph type="dt" sz="half" idx="10"/>
          </p:nvPr>
        </p:nvSpPr>
        <p:spPr/>
        <p:txBody>
          <a:bodyPr rtlCol="0"/>
          <a:lstStyle>
            <a:lvl1pPr>
              <a:defRPr/>
            </a:lvl1pPr>
          </a:lstStyle>
          <a:p>
            <a:pPr>
              <a:defRPr/>
            </a:pPr>
            <a:fld id="{61335257-22E7-4B9A-ACC8-DB3A06B5398D}" type="datetimeFigureOut">
              <a:rPr lang="en-US"/>
              <a:pPr>
                <a:defRPr/>
              </a:pPr>
              <a:t>3/13/2011</a:t>
            </a:fld>
            <a:endParaRPr lang="en-US"/>
          </a:p>
        </p:txBody>
      </p:sp>
      <p:sp>
        <p:nvSpPr>
          <p:cNvPr id="5" name="Slide Number Placeholder 8"/>
          <p:cNvSpPr>
            <a:spLocks noGrp="1"/>
          </p:cNvSpPr>
          <p:nvPr>
            <p:ph type="sldNum" sz="quarter" idx="11"/>
          </p:nvPr>
        </p:nvSpPr>
        <p:spPr/>
        <p:txBody>
          <a:bodyPr rtlCol="0"/>
          <a:lstStyle>
            <a:lvl1pPr>
              <a:defRPr/>
            </a:lvl1pPr>
          </a:lstStyle>
          <a:p>
            <a:pPr>
              <a:defRPr/>
            </a:pPr>
            <a:fld id="{C7FF8668-B8CF-44BF-8679-11989E315EDB}" type="slidenum">
              <a:rPr lang="en-US"/>
              <a:pPr>
                <a:defRPr/>
              </a:pPr>
              <a:t>‹#›</a:t>
            </a:fld>
            <a:endParaRPr lang="en-US"/>
          </a:p>
        </p:txBody>
      </p:sp>
      <p:sp>
        <p:nvSpPr>
          <p:cNvPr id="6" name="Footer Placeholder 9"/>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4" name="Rectangle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Straight Connector 7"/>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9" name="Straight Connector 8"/>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10" name="Straight Connector 9"/>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11" name="Straight Connector 10"/>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12" name="Straight Connector 11"/>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13" name="Rectangle 12"/>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4" name="Oval 13"/>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 name="Oval 14"/>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Oval 15"/>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Oval 16"/>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Oval 17"/>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Straight Connector 18"/>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lang="en-US" smtClean="0"/>
              <a:t>Click to edit Master title style</a:t>
            </a:r>
            <a:endParaRPr lang="en-US"/>
          </a:p>
        </p:txBody>
      </p:sp>
      <p:sp>
        <p:nvSpPr>
          <p:cNvPr id="3" name="Text Placeholder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0" name="Date Placeholder 3"/>
          <p:cNvSpPr>
            <a:spLocks noGrp="1"/>
          </p:cNvSpPr>
          <p:nvPr>
            <p:ph type="dt" sz="half" idx="10"/>
          </p:nvPr>
        </p:nvSpPr>
        <p:spPr bwMode="auto">
          <a:xfrm rot="5400000">
            <a:off x="7762875" y="1169988"/>
            <a:ext cx="2286000" cy="381000"/>
          </a:xfrm>
        </p:spPr>
        <p:txBody>
          <a:bodyPr/>
          <a:lstStyle>
            <a:lvl1pPr>
              <a:defRPr/>
            </a:lvl1pPr>
          </a:lstStyle>
          <a:p>
            <a:pPr>
              <a:defRPr/>
            </a:pPr>
            <a:fld id="{769063A1-BC4E-4B7D-9581-4433D85958C5}" type="datetimeFigureOut">
              <a:rPr lang="en-US"/>
              <a:pPr>
                <a:defRPr/>
              </a:pPr>
              <a:t>3/13/2011</a:t>
            </a:fld>
            <a:endParaRPr lang="en-US"/>
          </a:p>
        </p:txBody>
      </p:sp>
      <p:sp>
        <p:nvSpPr>
          <p:cNvPr id="21" name="Footer Placeholder 4"/>
          <p:cNvSpPr>
            <a:spLocks noGrp="1"/>
          </p:cNvSpPr>
          <p:nvPr>
            <p:ph type="ftr" sz="quarter" idx="11"/>
          </p:nvPr>
        </p:nvSpPr>
        <p:spPr bwMode="auto">
          <a:xfrm rot="5400000">
            <a:off x="7077076" y="4178300"/>
            <a:ext cx="3657600" cy="384175"/>
          </a:xfrm>
        </p:spPr>
        <p:txBody>
          <a:bodyPr/>
          <a:lstStyle>
            <a:lvl1pPr>
              <a:defRPr/>
            </a:lvl1pPr>
          </a:lstStyle>
          <a:p>
            <a:pPr>
              <a:defRPr/>
            </a:pPr>
            <a:endParaRPr lang="en-US"/>
          </a:p>
        </p:txBody>
      </p:sp>
      <p:sp>
        <p:nvSpPr>
          <p:cNvPr id="22" name="Slide Number Placeholder 5"/>
          <p:cNvSpPr>
            <a:spLocks noGrp="1"/>
          </p:cNvSpPr>
          <p:nvPr>
            <p:ph type="sldNum" sz="quarter" idx="12"/>
          </p:nvPr>
        </p:nvSpPr>
        <p:spPr bwMode="auto">
          <a:xfrm>
            <a:off x="1339850" y="4929188"/>
            <a:ext cx="609600" cy="517525"/>
          </a:xfrm>
        </p:spPr>
        <p:txBody>
          <a:bodyPr/>
          <a:lstStyle>
            <a:lvl1pPr>
              <a:defRPr/>
            </a:lvl1pPr>
          </a:lstStyle>
          <a:p>
            <a:pPr>
              <a:defRPr/>
            </a:pPr>
            <a:fld id="{44AFA13D-CAAC-44C9-8C29-248477E76D23}"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457200" y="1600200"/>
            <a:ext cx="3657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270248" y="1600200"/>
            <a:ext cx="3657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71476B26-7742-455B-9A92-A7F7F5A6CE60}" type="datetimeFigureOut">
              <a:rPr lang="en-US"/>
              <a:pPr>
                <a:defRPr/>
              </a:pPr>
              <a:t>3/13/2011</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EBF251F1-08C7-4565-BD5E-225E4676A8A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lstStyle>
            <a:lvl1pPr>
              <a:defRPr/>
            </a:lvl1pPr>
          </a:lstStyle>
          <a:p>
            <a:r>
              <a:rPr lang="en-US" smtClean="0"/>
              <a:t>Click to edit Master title style</a:t>
            </a:r>
            <a:endParaRPr lang="en-US"/>
          </a:p>
        </p:txBody>
      </p:sp>
      <p:sp>
        <p:nvSpPr>
          <p:cNvPr id="11" name="Content Placeholder 10"/>
          <p:cNvSpPr>
            <a:spLocks noGrp="1"/>
          </p:cNvSpPr>
          <p:nvPr>
            <p:ph sz="quarter" idx="2"/>
          </p:nvPr>
        </p:nvSpPr>
        <p:spPr>
          <a:xfrm>
            <a:off x="457200" y="2362200"/>
            <a:ext cx="3657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371975" y="2362200"/>
            <a:ext cx="3657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en-US" smtClean="0"/>
              <a:t>Click to edit Master text styles</a:t>
            </a:r>
          </a:p>
        </p:txBody>
      </p:sp>
      <p:sp>
        <p:nvSpPr>
          <p:cNvPr id="7" name="Date Placeholder 13"/>
          <p:cNvSpPr>
            <a:spLocks noGrp="1"/>
          </p:cNvSpPr>
          <p:nvPr>
            <p:ph type="dt" sz="half" idx="10"/>
          </p:nvPr>
        </p:nvSpPr>
        <p:spPr/>
        <p:txBody>
          <a:bodyPr/>
          <a:lstStyle>
            <a:lvl1pPr>
              <a:defRPr/>
            </a:lvl1pPr>
          </a:lstStyle>
          <a:p>
            <a:pPr>
              <a:defRPr/>
            </a:pPr>
            <a:fld id="{8C34FB89-9044-44A2-8A0E-D6ACD5E6EB52}" type="datetimeFigureOut">
              <a:rPr lang="en-US"/>
              <a:pPr>
                <a:defRPr/>
              </a:pPr>
              <a:t>3/13/2011</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05DB6715-3C6E-4FD6-A951-909A70031F9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5"/>
          <p:cNvSpPr>
            <a:spLocks noGrp="1"/>
          </p:cNvSpPr>
          <p:nvPr>
            <p:ph type="dt" sz="half" idx="10"/>
          </p:nvPr>
        </p:nvSpPr>
        <p:spPr/>
        <p:txBody>
          <a:bodyPr rtlCol="0"/>
          <a:lstStyle>
            <a:lvl1pPr>
              <a:defRPr/>
            </a:lvl1pPr>
          </a:lstStyle>
          <a:p>
            <a:pPr>
              <a:defRPr/>
            </a:pPr>
            <a:fld id="{8486FE0F-035C-48C4-BB9F-CAEE2994CD01}" type="datetimeFigureOut">
              <a:rPr lang="en-US"/>
              <a:pPr>
                <a:defRPr/>
              </a:pPr>
              <a:t>3/13/2011</a:t>
            </a:fld>
            <a:endParaRPr lang="en-US"/>
          </a:p>
        </p:txBody>
      </p:sp>
      <p:sp>
        <p:nvSpPr>
          <p:cNvPr id="4" name="Slide Number Placeholder 6"/>
          <p:cNvSpPr>
            <a:spLocks noGrp="1"/>
          </p:cNvSpPr>
          <p:nvPr>
            <p:ph type="sldNum" sz="quarter" idx="11"/>
          </p:nvPr>
        </p:nvSpPr>
        <p:spPr/>
        <p:txBody>
          <a:bodyPr rtlCol="0"/>
          <a:lstStyle>
            <a:lvl1pPr>
              <a:defRPr/>
            </a:lvl1pPr>
          </a:lstStyle>
          <a:p>
            <a:pPr>
              <a:defRPr/>
            </a:pPr>
            <a:fld id="{0AB2D510-9E53-48AE-8646-E151A1D530D5}" type="slidenum">
              <a:rPr lang="en-US"/>
              <a:pPr>
                <a:defRPr/>
              </a:pPr>
              <a:t>‹#›</a:t>
            </a:fld>
            <a:endParaRPr lang="en-US"/>
          </a:p>
        </p:txBody>
      </p:sp>
      <p:sp>
        <p:nvSpPr>
          <p:cNvPr id="5" name="Footer Placeholder 7"/>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65BED621-D7FF-441B-8420-B52604FD9B26}" type="datetimeFigureOut">
              <a:rPr lang="en-US"/>
              <a:pPr>
                <a:defRPr/>
              </a:pPr>
              <a:t>3/13/2011</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E89FB442-1627-4E22-A2A3-222B2B668835}"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a typeface="+mn-ea"/>
              <a:cs typeface="+mn-cs"/>
            </a:endParaRPr>
          </a:p>
        </p:txBody>
      </p:sp>
      <p:sp>
        <p:nvSpPr>
          <p:cNvPr id="6" name="Straight Connector 5"/>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a typeface="+mn-ea"/>
              <a:cs typeface="+mn-cs"/>
            </a:endParaRPr>
          </a:p>
        </p:txBody>
      </p:sp>
      <p:sp>
        <p:nvSpPr>
          <p:cNvPr id="7" name="Straight Connector 6"/>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a typeface="+mn-ea"/>
              <a:cs typeface="+mn-cs"/>
            </a:endParaRPr>
          </a:p>
        </p:txBody>
      </p:sp>
      <p:sp>
        <p:nvSpPr>
          <p:cNvPr id="8" name="Straight Connector 7"/>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9" name="Rectangle 8"/>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Straight Connector 9"/>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11" name="Oval 10"/>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a:xfrm rot="5400000">
            <a:off x="3371850" y="3200400"/>
            <a:ext cx="6309360" cy="457200"/>
          </a:xfrm>
        </p:spPr>
        <p:txBody>
          <a:bodyPr/>
          <a:lstStyle>
            <a:lvl1pPr algn="l">
              <a:buNone/>
              <a:defRPr sz="2000" b="1" cap="small" baseline="0"/>
            </a:lvl1pPr>
          </a:lstStyle>
          <a:p>
            <a:r>
              <a:rPr lang="en-US" smtClean="0"/>
              <a:t>Click to edit Master title style</a:t>
            </a:r>
            <a:endParaRPr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8" name="Content Placeholder 17"/>
          <p:cNvSpPr>
            <a:spLocks noGrp="1"/>
          </p:cNvSpPr>
          <p:nvPr>
            <p:ph sz="quarter" idx="1"/>
          </p:nvPr>
        </p:nvSpPr>
        <p:spPr>
          <a:xfrm>
            <a:off x="304800" y="274320"/>
            <a:ext cx="5638800" cy="63276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Date Placeholder 20"/>
          <p:cNvSpPr>
            <a:spLocks noGrp="1"/>
          </p:cNvSpPr>
          <p:nvPr>
            <p:ph type="dt" sz="half" idx="10"/>
          </p:nvPr>
        </p:nvSpPr>
        <p:spPr/>
        <p:txBody>
          <a:bodyPr rtlCol="0"/>
          <a:lstStyle>
            <a:lvl1pPr>
              <a:defRPr/>
            </a:lvl1pPr>
          </a:lstStyle>
          <a:p>
            <a:pPr>
              <a:defRPr/>
            </a:pPr>
            <a:fld id="{DFD60AE2-82F5-45B8-A727-51DEAD0FE61E}" type="datetimeFigureOut">
              <a:rPr lang="en-US"/>
              <a:pPr>
                <a:defRPr/>
              </a:pPr>
              <a:t>3/13/2011</a:t>
            </a:fld>
            <a:endParaRPr lang="en-US"/>
          </a:p>
        </p:txBody>
      </p:sp>
      <p:sp>
        <p:nvSpPr>
          <p:cNvPr id="13" name="Slide Number Placeholder 21"/>
          <p:cNvSpPr>
            <a:spLocks noGrp="1"/>
          </p:cNvSpPr>
          <p:nvPr>
            <p:ph type="sldNum" sz="quarter" idx="11"/>
          </p:nvPr>
        </p:nvSpPr>
        <p:spPr/>
        <p:txBody>
          <a:bodyPr rtlCol="0"/>
          <a:lstStyle>
            <a:lvl1pPr>
              <a:defRPr/>
            </a:lvl1pPr>
          </a:lstStyle>
          <a:p>
            <a:pPr>
              <a:defRPr/>
            </a:pPr>
            <a:fld id="{47956FA5-E3E4-41F7-A665-A93FF501AAC7}" type="slidenum">
              <a:rPr lang="en-US"/>
              <a:pPr>
                <a:defRPr/>
              </a:pPr>
              <a:t>‹#›</a:t>
            </a:fld>
            <a:endParaRPr lang="en-US"/>
          </a:p>
        </p:txBody>
      </p:sp>
      <p:sp>
        <p:nvSpPr>
          <p:cNvPr id="14" name="Footer Placeholder 22"/>
          <p:cNvSpPr>
            <a:spLocks noGrp="1"/>
          </p:cNvSpPr>
          <p:nvPr>
            <p:ph type="ftr" sz="quarter" idx="12"/>
          </p:nvPr>
        </p:nvSpPr>
        <p:spPr/>
        <p:txBody>
          <a:bodyPr rtlCol="0"/>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6" name="Oval 5"/>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Straight Connector 6"/>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8" name="Rectangle 7"/>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Straight Connector 8"/>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10" name="Straight Connector 9"/>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a typeface="+mn-ea"/>
              <a:cs typeface="+mn-cs"/>
            </a:endParaRPr>
          </a:p>
        </p:txBody>
      </p:sp>
      <p:sp>
        <p:nvSpPr>
          <p:cNvPr id="11" name="Straight Connector 10"/>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a typeface="+mn-ea"/>
              <a:cs typeface="+mn-cs"/>
            </a:endParaRPr>
          </a:p>
        </p:txBody>
      </p:sp>
      <p:sp>
        <p:nvSpPr>
          <p:cNvPr id="2" name="Title 1"/>
          <p:cNvSpPr>
            <a:spLocks noGrp="1"/>
          </p:cNvSpPr>
          <p:nvPr>
            <p:ph type="title"/>
          </p:nvPr>
        </p:nvSpPr>
        <p:spPr>
          <a:xfrm rot="5400000">
            <a:off x="3350133" y="3200400"/>
            <a:ext cx="6309360" cy="457200"/>
          </a:xfrm>
        </p:spPr>
        <p:txBody>
          <a:bodyPr/>
          <a:lstStyle>
            <a:lvl1pPr algn="l">
              <a:buNone/>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en-US" smtClean="0"/>
              <a:t>Click to edit Master text styles</a:t>
            </a:r>
          </a:p>
        </p:txBody>
      </p:sp>
      <p:sp>
        <p:nvSpPr>
          <p:cNvPr id="12" name="Date Placeholder 16"/>
          <p:cNvSpPr>
            <a:spLocks noGrp="1"/>
          </p:cNvSpPr>
          <p:nvPr>
            <p:ph type="dt" sz="half" idx="10"/>
          </p:nvPr>
        </p:nvSpPr>
        <p:spPr/>
        <p:txBody>
          <a:bodyPr rtlCol="0"/>
          <a:lstStyle>
            <a:lvl1pPr>
              <a:defRPr/>
            </a:lvl1pPr>
          </a:lstStyle>
          <a:p>
            <a:pPr>
              <a:defRPr/>
            </a:pPr>
            <a:fld id="{04C57F6A-EA06-4D82-81D3-EB53A992E175}" type="datetimeFigureOut">
              <a:rPr lang="en-US"/>
              <a:pPr>
                <a:defRPr/>
              </a:pPr>
              <a:t>3/13/2011</a:t>
            </a:fld>
            <a:endParaRPr lang="en-US"/>
          </a:p>
        </p:txBody>
      </p:sp>
      <p:sp>
        <p:nvSpPr>
          <p:cNvPr id="13" name="Slide Number Placeholder 17"/>
          <p:cNvSpPr>
            <a:spLocks noGrp="1"/>
          </p:cNvSpPr>
          <p:nvPr>
            <p:ph type="sldNum" sz="quarter" idx="11"/>
          </p:nvPr>
        </p:nvSpPr>
        <p:spPr/>
        <p:txBody>
          <a:bodyPr rtlCol="0"/>
          <a:lstStyle>
            <a:lvl1pPr>
              <a:defRPr/>
            </a:lvl1pPr>
          </a:lstStyle>
          <a:p>
            <a:pPr>
              <a:defRPr/>
            </a:pPr>
            <a:fld id="{6070FF90-D599-4BD8-AAAA-1C1920B2840E}" type="slidenum">
              <a:rPr lang="en-US"/>
              <a:pPr>
                <a:defRPr/>
              </a:pPr>
              <a:t>‹#›</a:t>
            </a:fld>
            <a:endParaRPr lang="en-US"/>
          </a:p>
        </p:txBody>
      </p:sp>
      <p:sp>
        <p:nvSpPr>
          <p:cNvPr id="14" name="Footer Placeholder 20"/>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a typeface="+mn-ea"/>
              <a:cs typeface="+mn-cs"/>
            </a:endParaRPr>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lang="en-US" smtClean="0"/>
              <a:t>Click to edit Master title style</a:t>
            </a:r>
            <a:endParaRPr lang="en-US"/>
          </a:p>
        </p:txBody>
      </p:sp>
      <p:sp>
        <p:nvSpPr>
          <p:cNvPr id="1028" name="Text Placeholder 12"/>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Date Placeholder 13"/>
          <p:cNvSpPr>
            <a:spLocks noGrp="1"/>
          </p:cNvSpPr>
          <p:nvPr>
            <p:ph type="dt" sz="half" idx="2"/>
          </p:nvPr>
        </p:nvSpPr>
        <p:spPr>
          <a:xfrm rot="5400000">
            <a:off x="7589045" y="1081881"/>
            <a:ext cx="2011362" cy="384175"/>
          </a:xfrm>
          <a:prstGeom prst="rect">
            <a:avLst/>
          </a:prstGeom>
        </p:spPr>
        <p:txBody>
          <a:bodyPr vert="horz" anchor="ctr" anchorCtr="0"/>
          <a:lstStyle>
            <a:lvl1pPr algn="r" eaLnBrk="1" fontAlgn="auto" latinLnBrk="0" hangingPunct="1">
              <a:spcBef>
                <a:spcPts val="0"/>
              </a:spcBef>
              <a:spcAft>
                <a:spcPts val="0"/>
              </a:spcAft>
              <a:defRPr kumimoji="0" sz="1200" smtClean="0">
                <a:solidFill>
                  <a:schemeClr val="tx2"/>
                </a:solidFill>
                <a:latin typeface="+mn-lt"/>
                <a:ea typeface="+mn-ea"/>
                <a:cs typeface="+mn-cs"/>
              </a:defRPr>
            </a:lvl1pPr>
          </a:lstStyle>
          <a:p>
            <a:pPr>
              <a:defRPr/>
            </a:pPr>
            <a:fld id="{B3FC0B6F-67A7-474D-9FA2-8F16F4EA8937}" type="datetimeFigureOut">
              <a:rPr lang="en-US"/>
              <a:pPr>
                <a:defRPr/>
              </a:pPr>
              <a:t>3/13/2011</a:t>
            </a:fld>
            <a:endParaRPr lang="en-US"/>
          </a:p>
        </p:txBody>
      </p:sp>
      <p:sp>
        <p:nvSpPr>
          <p:cNvPr id="3" name="Footer Placeholder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fontAlgn="auto" latinLnBrk="0" hangingPunct="1">
              <a:spcBef>
                <a:spcPts val="0"/>
              </a:spcBef>
              <a:spcAft>
                <a:spcPts val="0"/>
              </a:spcAft>
              <a:defRPr kumimoji="0" sz="1200">
                <a:solidFill>
                  <a:schemeClr val="tx2"/>
                </a:solidFill>
                <a:latin typeface="+mn-lt"/>
                <a:ea typeface="+mn-ea"/>
                <a:cs typeface="+mn-cs"/>
              </a:defRPr>
            </a:lvl1pPr>
          </a:lstStyle>
          <a:p>
            <a:pPr>
              <a:defRPr/>
            </a:pPr>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12" name="Oval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3" name="Slide Number Placeholder 22"/>
          <p:cNvSpPr>
            <a:spLocks noGrp="1"/>
          </p:cNvSpPr>
          <p:nvPr>
            <p:ph type="sldNum" sz="quarter" idx="4"/>
          </p:nvPr>
        </p:nvSpPr>
        <p:spPr>
          <a:xfrm>
            <a:off x="8129588" y="5734050"/>
            <a:ext cx="609600" cy="520700"/>
          </a:xfrm>
          <a:prstGeom prst="rect">
            <a:avLst/>
          </a:prstGeom>
        </p:spPr>
        <p:txBody>
          <a:bodyPr vert="horz" anchor="ctr"/>
          <a:lstStyle>
            <a:lvl1pPr algn="ctr" eaLnBrk="1" fontAlgn="auto" latinLnBrk="0" hangingPunct="1">
              <a:spcBef>
                <a:spcPts val="0"/>
              </a:spcBef>
              <a:spcAft>
                <a:spcPts val="0"/>
              </a:spcAft>
              <a:defRPr kumimoji="0" sz="1400" b="1" smtClean="0">
                <a:solidFill>
                  <a:srgbClr val="FFFFFF"/>
                </a:solidFill>
                <a:latin typeface="+mn-lt"/>
                <a:ea typeface="+mn-ea"/>
                <a:cs typeface="+mn-cs"/>
              </a:defRPr>
            </a:lvl1pPr>
          </a:lstStyle>
          <a:p>
            <a:pPr>
              <a:defRPr/>
            </a:pPr>
            <a:fld id="{070D343C-E90C-4415-8797-C84ED2F3ABA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3" r:id="rId4"/>
    <p:sldLayoutId id="2147483682" r:id="rId5"/>
    <p:sldLayoutId id="2147483687" r:id="rId6"/>
    <p:sldLayoutId id="2147483681" r:id="rId7"/>
    <p:sldLayoutId id="2147483688" r:id="rId8"/>
    <p:sldLayoutId id="2147483689" r:id="rId9"/>
    <p:sldLayoutId id="2147483680" r:id="rId10"/>
    <p:sldLayoutId id="2147483679" r:id="rId11"/>
  </p:sldLayoutIdLst>
  <p:txStyles>
    <p:titleStyle>
      <a:lvl1pPr algn="l" rtl="0" fontAlgn="base">
        <a:spcBef>
          <a:spcPct val="0"/>
        </a:spcBef>
        <a:spcAft>
          <a:spcPct val="0"/>
        </a:spcAft>
        <a:defRPr sz="3000" kern="1200" cap="small">
          <a:solidFill>
            <a:schemeClr val="tx2"/>
          </a:solidFill>
          <a:latin typeface="+mj-lt"/>
          <a:ea typeface="ＭＳ Ｐゴシック" pitchFamily="127" charset="-128"/>
          <a:cs typeface="ＭＳ Ｐゴシック" pitchFamily="127" charset="-128"/>
        </a:defRPr>
      </a:lvl1pPr>
      <a:lvl2pPr algn="l" rtl="0" fontAlgn="base">
        <a:spcBef>
          <a:spcPct val="0"/>
        </a:spcBef>
        <a:spcAft>
          <a:spcPct val="0"/>
        </a:spcAft>
        <a:defRPr sz="3000">
          <a:solidFill>
            <a:schemeClr val="tx2"/>
          </a:solidFill>
          <a:latin typeface="Century Schoolbook" pitchFamily="127" charset="0"/>
          <a:ea typeface="ＭＳ Ｐゴシック" pitchFamily="127" charset="-128"/>
          <a:cs typeface="ＭＳ Ｐゴシック" pitchFamily="127" charset="-128"/>
        </a:defRPr>
      </a:lvl2pPr>
      <a:lvl3pPr algn="l" rtl="0" fontAlgn="base">
        <a:spcBef>
          <a:spcPct val="0"/>
        </a:spcBef>
        <a:spcAft>
          <a:spcPct val="0"/>
        </a:spcAft>
        <a:defRPr sz="3000">
          <a:solidFill>
            <a:schemeClr val="tx2"/>
          </a:solidFill>
          <a:latin typeface="Century Schoolbook" pitchFamily="127" charset="0"/>
          <a:ea typeface="ＭＳ Ｐゴシック" pitchFamily="127" charset="-128"/>
          <a:cs typeface="ＭＳ Ｐゴシック" pitchFamily="127" charset="-128"/>
        </a:defRPr>
      </a:lvl3pPr>
      <a:lvl4pPr algn="l" rtl="0" fontAlgn="base">
        <a:spcBef>
          <a:spcPct val="0"/>
        </a:spcBef>
        <a:spcAft>
          <a:spcPct val="0"/>
        </a:spcAft>
        <a:defRPr sz="3000">
          <a:solidFill>
            <a:schemeClr val="tx2"/>
          </a:solidFill>
          <a:latin typeface="Century Schoolbook" pitchFamily="127" charset="0"/>
          <a:ea typeface="ＭＳ Ｐゴシック" pitchFamily="127" charset="-128"/>
          <a:cs typeface="ＭＳ Ｐゴシック" pitchFamily="127" charset="-128"/>
        </a:defRPr>
      </a:lvl4pPr>
      <a:lvl5pPr algn="l" rtl="0" fontAlgn="base">
        <a:spcBef>
          <a:spcPct val="0"/>
        </a:spcBef>
        <a:spcAft>
          <a:spcPct val="0"/>
        </a:spcAft>
        <a:defRPr sz="3000">
          <a:solidFill>
            <a:schemeClr val="tx2"/>
          </a:solidFill>
          <a:latin typeface="Century Schoolbook" pitchFamily="127" charset="0"/>
          <a:ea typeface="ＭＳ Ｐゴシック" pitchFamily="127" charset="-128"/>
          <a:cs typeface="ＭＳ Ｐゴシック" pitchFamily="127" charset="-128"/>
        </a:defRPr>
      </a:lvl5pPr>
      <a:lvl6pPr marL="457200" algn="l" rtl="0" fontAlgn="base">
        <a:spcBef>
          <a:spcPct val="0"/>
        </a:spcBef>
        <a:spcAft>
          <a:spcPct val="0"/>
        </a:spcAft>
        <a:defRPr sz="3000">
          <a:solidFill>
            <a:schemeClr val="tx2"/>
          </a:solidFill>
          <a:latin typeface="Century Schoolbook" pitchFamily="127" charset="0"/>
          <a:ea typeface="ＭＳ Ｐゴシック" pitchFamily="127" charset="-128"/>
          <a:cs typeface="ＭＳ Ｐゴシック" pitchFamily="127" charset="-128"/>
        </a:defRPr>
      </a:lvl6pPr>
      <a:lvl7pPr marL="914400" algn="l" rtl="0" fontAlgn="base">
        <a:spcBef>
          <a:spcPct val="0"/>
        </a:spcBef>
        <a:spcAft>
          <a:spcPct val="0"/>
        </a:spcAft>
        <a:defRPr sz="3000">
          <a:solidFill>
            <a:schemeClr val="tx2"/>
          </a:solidFill>
          <a:latin typeface="Century Schoolbook" pitchFamily="127" charset="0"/>
          <a:ea typeface="ＭＳ Ｐゴシック" pitchFamily="127" charset="-128"/>
          <a:cs typeface="ＭＳ Ｐゴシック" pitchFamily="127" charset="-128"/>
        </a:defRPr>
      </a:lvl7pPr>
      <a:lvl8pPr marL="1371600" algn="l" rtl="0" fontAlgn="base">
        <a:spcBef>
          <a:spcPct val="0"/>
        </a:spcBef>
        <a:spcAft>
          <a:spcPct val="0"/>
        </a:spcAft>
        <a:defRPr sz="3000">
          <a:solidFill>
            <a:schemeClr val="tx2"/>
          </a:solidFill>
          <a:latin typeface="Century Schoolbook" pitchFamily="127" charset="0"/>
          <a:ea typeface="ＭＳ Ｐゴシック" pitchFamily="127" charset="-128"/>
          <a:cs typeface="ＭＳ Ｐゴシック" pitchFamily="127" charset="-128"/>
        </a:defRPr>
      </a:lvl8pPr>
      <a:lvl9pPr marL="1828800" algn="l" rtl="0" fontAlgn="base">
        <a:spcBef>
          <a:spcPct val="0"/>
        </a:spcBef>
        <a:spcAft>
          <a:spcPct val="0"/>
        </a:spcAft>
        <a:defRPr sz="3000">
          <a:solidFill>
            <a:schemeClr val="tx2"/>
          </a:solidFill>
          <a:latin typeface="Century Schoolbook" pitchFamily="127" charset="0"/>
          <a:ea typeface="ＭＳ Ｐゴシック" pitchFamily="127" charset="-128"/>
          <a:cs typeface="ＭＳ Ｐゴシック" pitchFamily="127" charset="-128"/>
        </a:defRPr>
      </a:lvl9pPr>
    </p:titleStyle>
    <p:bodyStyle>
      <a:lvl1pPr marL="273050" indent="-273050" algn="l" rtl="0" fontAlgn="base">
        <a:spcBef>
          <a:spcPts val="600"/>
        </a:spcBef>
        <a:spcAft>
          <a:spcPct val="0"/>
        </a:spcAft>
        <a:buClr>
          <a:schemeClr val="accent1"/>
        </a:buClr>
        <a:buSzPct val="70000"/>
        <a:buFont typeface="Wingdings" pitchFamily="127" charset="2"/>
        <a:buChar char=""/>
        <a:defRPr sz="2400" kern="1200">
          <a:solidFill>
            <a:schemeClr val="tx1"/>
          </a:solidFill>
          <a:latin typeface="+mn-lt"/>
          <a:ea typeface="ＭＳ Ｐゴシック" pitchFamily="127" charset="-128"/>
          <a:cs typeface="ＭＳ Ｐゴシック" pitchFamily="127" charset="-128"/>
        </a:defRPr>
      </a:lvl1pPr>
      <a:lvl2pPr marL="639763" indent="-273050" algn="l" rtl="0" fontAlgn="base">
        <a:spcBef>
          <a:spcPct val="20000"/>
        </a:spcBef>
        <a:spcAft>
          <a:spcPct val="0"/>
        </a:spcAft>
        <a:buClr>
          <a:schemeClr val="accent1"/>
        </a:buClr>
        <a:buSzPct val="80000"/>
        <a:buFont typeface="Wingdings 2" pitchFamily="127" charset="2"/>
        <a:buChar char=""/>
        <a:defRPr sz="2100" kern="1200">
          <a:solidFill>
            <a:schemeClr val="tx1"/>
          </a:solidFill>
          <a:latin typeface="+mn-lt"/>
          <a:ea typeface="ＭＳ Ｐゴシック" pitchFamily="127" charset="-128"/>
          <a:cs typeface="+mn-cs"/>
        </a:defRPr>
      </a:lvl2pPr>
      <a:lvl3pPr marL="914400" indent="-182563" algn="l" rtl="0" fontAlgn="base">
        <a:spcBef>
          <a:spcPct val="20000"/>
        </a:spcBef>
        <a:spcAft>
          <a:spcPct val="0"/>
        </a:spcAft>
        <a:buClr>
          <a:srgbClr val="E0752F"/>
        </a:buClr>
        <a:buSzPct val="60000"/>
        <a:buFont typeface="Wingdings" pitchFamily="127" charset="2"/>
        <a:buChar char=""/>
        <a:defRPr kern="1200">
          <a:solidFill>
            <a:schemeClr val="tx1"/>
          </a:solidFill>
          <a:latin typeface="+mn-lt"/>
          <a:ea typeface="ＭＳ Ｐゴシック" pitchFamily="127" charset="-128"/>
          <a:cs typeface="+mn-cs"/>
        </a:defRPr>
      </a:lvl3pPr>
      <a:lvl4pPr marL="1187450" indent="-182563" algn="l" rtl="0" fontAlgn="base">
        <a:spcBef>
          <a:spcPct val="20000"/>
        </a:spcBef>
        <a:spcAft>
          <a:spcPct val="0"/>
        </a:spcAft>
        <a:buClr>
          <a:srgbClr val="FEC3AE"/>
        </a:buClr>
        <a:buSzPct val="60000"/>
        <a:buFont typeface="Wingdings" pitchFamily="127" charset="2"/>
        <a:buChar char=""/>
        <a:defRPr kern="1200">
          <a:solidFill>
            <a:schemeClr val="tx1"/>
          </a:solidFill>
          <a:latin typeface="+mn-lt"/>
          <a:ea typeface="ＭＳ Ｐゴシック" pitchFamily="127" charset="-128"/>
          <a:cs typeface="+mn-cs"/>
        </a:defRPr>
      </a:lvl4pPr>
      <a:lvl5pPr marL="1462088" indent="-182563" algn="l" rtl="0" fontAlgn="base">
        <a:spcBef>
          <a:spcPct val="20000"/>
        </a:spcBef>
        <a:spcAft>
          <a:spcPct val="0"/>
        </a:spcAft>
        <a:buClr>
          <a:srgbClr val="BDCAE9"/>
        </a:buClr>
        <a:buSzPct val="68000"/>
        <a:buFont typeface="Wingdings 2" pitchFamily="127" charset="2"/>
        <a:buChar char=""/>
        <a:defRPr sz="1600" kern="1200">
          <a:solidFill>
            <a:schemeClr val="tx1"/>
          </a:solidFill>
          <a:latin typeface="+mn-lt"/>
          <a:ea typeface="ＭＳ Ｐゴシック" pitchFamily="127" charset="-128"/>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23.jpeg"/></Relationships>
</file>

<file path=ppt/slides/_rels/slide1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7.jpeg"/><Relationship Id="rId4" Type="http://schemas.openxmlformats.org/officeDocument/2006/relationships/image" Target="../media/image26.jpeg"/></Relationships>
</file>

<file path=ppt/slides/_rels/slide1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1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32.jpeg"/><Relationship Id="rId4" Type="http://schemas.openxmlformats.org/officeDocument/2006/relationships/image" Target="../media/image31.jpeg"/></Relationships>
</file>

<file path=ppt/slides/_rels/slide1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1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17.xml.rels><?xml version="1.0" encoding="UTF-8" standalone="yes"?>
<Relationships xmlns="http://schemas.openxmlformats.org/package/2006/relationships"><Relationship Id="rId8" Type="http://schemas.openxmlformats.org/officeDocument/2006/relationships/hyperlink" Target="http://fr.wikipedia.org/wiki/Climat_de_la_Bourgogne" TargetMode="External"/><Relationship Id="rId3" Type="http://schemas.openxmlformats.org/officeDocument/2006/relationships/hyperlink" Target="http://www.france-for-visitors.com/burgundy/the-food-of-burgundy.html" TargetMode="External"/><Relationship Id="rId7" Type="http://schemas.openxmlformats.org/officeDocument/2006/relationships/hyperlink" Target="http://fr.wikipedia.org/wiki/Bourgogne" TargetMode="External"/><Relationship Id="rId12" Type="http://schemas.openxmlformats.org/officeDocument/2006/relationships/hyperlink" Target="http://www.linternaute.com/savoir/magazine/dossier/tour-de-france-des-costumes-traditionnels/bourgogne.shtml"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hyperlink" Target="http://www.trueknowledge.com/q/what_is_the_distance_between_burgundy_and_paris" TargetMode="External"/><Relationship Id="rId11" Type="http://schemas.openxmlformats.org/officeDocument/2006/relationships/hyperlink" Target="http://www.tripadvisor.com/Travel-g187105-s406/Burgundy:France:Sports.And.Activities.html" TargetMode="External"/><Relationship Id="rId5" Type="http://schemas.openxmlformats.org/officeDocument/2006/relationships/hyperlink" Target="http://en.wikipedia.org/wiki/Gustave_Eiffel" TargetMode="External"/><Relationship Id="rId10" Type="http://schemas.openxmlformats.org/officeDocument/2006/relationships/hyperlink" Target="http://www.maison-auxois.com/maison-de-pays-auxois/en/snack.html" TargetMode="External"/><Relationship Id="rId4" Type="http://schemas.openxmlformats.org/officeDocument/2006/relationships/hyperlink" Target="http://www.france-voyage.com/en/" TargetMode="External"/><Relationship Id="rId9" Type="http://schemas.openxmlformats.org/officeDocument/2006/relationships/hyperlink" Target="http://www.terroir-france.com/wines/wines_bourgognes.ht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76400" y="0"/>
            <a:ext cx="7772400" cy="1470025"/>
          </a:xfrm>
        </p:spPr>
        <p:txBody>
          <a:bodyPr/>
          <a:lstStyle/>
          <a:p>
            <a:pPr fontAlgn="auto">
              <a:spcAft>
                <a:spcPts val="0"/>
              </a:spcAft>
              <a:defRPr/>
            </a:pPr>
            <a:r>
              <a:rPr lang="en-US" sz="4400" dirty="0" err="1" smtClean="0">
                <a:latin typeface="Arial" pitchFamily="34" charset="0"/>
                <a:ea typeface="+mj-ea"/>
                <a:cs typeface="Arial" pitchFamily="34" charset="0"/>
              </a:rPr>
              <a:t>Une</a:t>
            </a:r>
            <a:r>
              <a:rPr lang="en-US" sz="4400" dirty="0" smtClean="0">
                <a:latin typeface="Arial" pitchFamily="34" charset="0"/>
                <a:ea typeface="+mj-ea"/>
                <a:cs typeface="Arial" pitchFamily="34" charset="0"/>
              </a:rPr>
              <a:t> </a:t>
            </a:r>
            <a:r>
              <a:rPr lang="fr-FR" sz="4400" dirty="0" smtClean="0">
                <a:latin typeface="Arial" pitchFamily="34" charset="0"/>
                <a:ea typeface="+mj-ea"/>
                <a:cs typeface="Arial" pitchFamily="34" charset="0"/>
              </a:rPr>
              <a:t>Région </a:t>
            </a:r>
            <a:r>
              <a:rPr lang="fr-FR" sz="4400" dirty="0" smtClean="0">
                <a:latin typeface="Arial" pitchFamily="34" charset="0"/>
                <a:ea typeface="+mj-ea"/>
                <a:cs typeface="Arial" pitchFamily="34" charset="0"/>
              </a:rPr>
              <a:t>Française: La Bourgogne</a:t>
            </a:r>
            <a:endParaRPr lang="en-US" sz="4400" dirty="0">
              <a:latin typeface="Arial" pitchFamily="34" charset="0"/>
              <a:ea typeface="+mj-ea"/>
              <a:cs typeface="Arial" pitchFamily="34" charset="0"/>
            </a:endParaRPr>
          </a:p>
        </p:txBody>
      </p:sp>
      <p:sp>
        <p:nvSpPr>
          <p:cNvPr id="13314" name="Subtitle 2"/>
          <p:cNvSpPr>
            <a:spLocks noGrp="1"/>
          </p:cNvSpPr>
          <p:nvPr>
            <p:ph type="subTitle" idx="1"/>
          </p:nvPr>
        </p:nvSpPr>
        <p:spPr>
          <a:xfrm>
            <a:off x="2133600" y="1600200"/>
            <a:ext cx="6629400" cy="3048000"/>
          </a:xfrm>
        </p:spPr>
        <p:txBody>
          <a:bodyPr/>
          <a:lstStyle/>
          <a:p>
            <a:r>
              <a:rPr lang="en-US" sz="2000" dirty="0" smtClean="0">
                <a:solidFill>
                  <a:schemeClr val="tx1"/>
                </a:solidFill>
                <a:latin typeface="Arial" pitchFamily="127" charset="0"/>
                <a:ea typeface="Arial" pitchFamily="127" charset="0"/>
                <a:cs typeface="Arial" pitchFamily="127" charset="0"/>
              </a:rPr>
              <a:t>Par Olivia McConney</a:t>
            </a:r>
          </a:p>
          <a:p>
            <a:r>
              <a:rPr lang="en-US" sz="2000" dirty="0" smtClean="0">
                <a:solidFill>
                  <a:schemeClr val="tx1"/>
                </a:solidFill>
                <a:latin typeface="Arial" pitchFamily="127" charset="0"/>
                <a:ea typeface="Arial" pitchFamily="127" charset="0"/>
                <a:cs typeface="Arial" pitchFamily="127" charset="0"/>
              </a:rPr>
              <a:t>					MYP4</a:t>
            </a:r>
          </a:p>
          <a:p>
            <a:r>
              <a:rPr lang="en-US" sz="2000" dirty="0" smtClean="0">
                <a:solidFill>
                  <a:schemeClr val="tx1"/>
                </a:solidFill>
                <a:latin typeface="Arial" pitchFamily="127" charset="0"/>
                <a:ea typeface="Arial" pitchFamily="127" charset="0"/>
                <a:cs typeface="Arial" pitchFamily="127" charset="0"/>
              </a:rPr>
              <a:t>					Fran</a:t>
            </a:r>
            <a:r>
              <a:rPr lang="fr-FR" sz="2000" dirty="0" err="1" smtClean="0">
                <a:solidFill>
                  <a:schemeClr val="tx1"/>
                </a:solidFill>
                <a:latin typeface="Arial" pitchFamily="127" charset="0"/>
                <a:ea typeface="Arial" pitchFamily="127" charset="0"/>
                <a:cs typeface="Arial" pitchFamily="127" charset="0"/>
              </a:rPr>
              <a:t>çais</a:t>
            </a:r>
            <a:endParaRPr lang="fr-FR" sz="2000" dirty="0" smtClean="0">
              <a:solidFill>
                <a:schemeClr val="tx1"/>
              </a:solidFill>
              <a:latin typeface="Arial" pitchFamily="127" charset="0"/>
              <a:ea typeface="Arial" pitchFamily="127" charset="0"/>
              <a:cs typeface="Arial" pitchFamily="127" charset="0"/>
            </a:endParaRPr>
          </a:p>
          <a:p>
            <a:endParaRPr lang="fr-FR" dirty="0" smtClean="0">
              <a:solidFill>
                <a:schemeClr val="tx1"/>
              </a:solidFill>
              <a:latin typeface="Arial" pitchFamily="127" charset="0"/>
              <a:ea typeface="Arial" pitchFamily="127" charset="0"/>
              <a:cs typeface="Arial" pitchFamily="127" charset="0"/>
            </a:endParaRPr>
          </a:p>
          <a:p>
            <a:endParaRPr lang="fr-FR" dirty="0" smtClean="0">
              <a:solidFill>
                <a:schemeClr val="tx1"/>
              </a:solidFill>
              <a:latin typeface="Arial" pitchFamily="127" charset="0"/>
              <a:ea typeface="Arial" pitchFamily="127" charset="0"/>
              <a:cs typeface="Arial" pitchFamily="127" charset="0"/>
            </a:endParaRPr>
          </a:p>
          <a:p>
            <a:endParaRPr/>
          </a:p>
          <a:p>
            <a:endParaRPr lang="en-US" sz="1400" dirty="0" smtClean="0">
              <a:solidFill>
                <a:schemeClr val="tx1"/>
              </a:solidFill>
              <a:latin typeface="Arial" pitchFamily="127" charset="0"/>
              <a:ea typeface="Arial" pitchFamily="127" charset="0"/>
              <a:cs typeface="Arial" pitchFamily="127" charset="0"/>
            </a:endParaRPr>
          </a:p>
        </p:txBody>
      </p:sp>
      <p:pic>
        <p:nvPicPr>
          <p:cNvPr id="4" name="Picture 6" descr="http://flagspot.net/images/f/fr-bourg.gif"/>
          <p:cNvPicPr>
            <a:picLocks noChangeAspect="1" noChangeArrowheads="1"/>
          </p:cNvPicPr>
          <p:nvPr/>
        </p:nvPicPr>
        <p:blipFill>
          <a:blip r:embed="rId3" cstate="print"/>
          <a:srcRect/>
          <a:stretch>
            <a:fillRect/>
          </a:stretch>
        </p:blipFill>
        <p:spPr bwMode="auto">
          <a:xfrm>
            <a:off x="1714480" y="2285992"/>
            <a:ext cx="3505200" cy="2336802"/>
          </a:xfrm>
          <a:prstGeom prst="rect">
            <a:avLst/>
          </a:prstGeom>
          <a:ln>
            <a:noFill/>
          </a:ln>
          <a:effectLst>
            <a:softEdge rad="112500"/>
          </a:effectLst>
        </p:spPr>
      </p:pic>
      <p:pic>
        <p:nvPicPr>
          <p:cNvPr id="6" name="Picture 2" descr="http://www.concierge.com/images/destinations/destinationguide/europe/france/burgundy/vandenesse/france_bourgognecanal_001p.jpg"/>
          <p:cNvPicPr>
            <a:picLocks noChangeAspect="1" noChangeArrowheads="1"/>
          </p:cNvPicPr>
          <p:nvPr/>
        </p:nvPicPr>
        <p:blipFill>
          <a:blip r:embed="rId4"/>
          <a:srcRect/>
          <a:stretch>
            <a:fillRect/>
          </a:stretch>
        </p:blipFill>
        <p:spPr bwMode="auto">
          <a:xfrm>
            <a:off x="2133600" y="4572000"/>
            <a:ext cx="2895600" cy="2286000"/>
          </a:xfrm>
          <a:prstGeom prst="rect">
            <a:avLst/>
          </a:prstGeom>
          <a:ln>
            <a:noFill/>
          </a:ln>
          <a:effectLst>
            <a:softEdge rad="112500"/>
          </a:effectLst>
        </p:spPr>
      </p:pic>
      <p:pic>
        <p:nvPicPr>
          <p:cNvPr id="29700" name="Picture 4" descr="http://www.englewoodwinemerchants.com/product_images/BourgogneTISS.JPG"/>
          <p:cNvPicPr>
            <a:picLocks noChangeAspect="1" noChangeArrowheads="1"/>
          </p:cNvPicPr>
          <p:nvPr/>
        </p:nvPicPr>
        <p:blipFill>
          <a:blip r:embed="rId5"/>
          <a:srcRect/>
          <a:stretch>
            <a:fillRect/>
          </a:stretch>
        </p:blipFill>
        <p:spPr bwMode="auto">
          <a:xfrm>
            <a:off x="5791200" y="2952750"/>
            <a:ext cx="3124200" cy="390525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sz="3600" dirty="0" smtClean="0">
                <a:latin typeface="Arial" pitchFamily="34" charset="0"/>
                <a:ea typeface="+mj-ea"/>
                <a:cs typeface="Arial" pitchFamily="34" charset="0"/>
              </a:rPr>
              <a:t>La </a:t>
            </a:r>
            <a:r>
              <a:rPr lang="en-US" sz="3600" dirty="0" err="1" smtClean="0">
                <a:latin typeface="Arial" pitchFamily="34" charset="0"/>
                <a:ea typeface="+mj-ea"/>
                <a:cs typeface="Arial" pitchFamily="34" charset="0"/>
              </a:rPr>
              <a:t>gastronomie</a:t>
            </a:r>
            <a:r>
              <a:rPr lang="en-US" sz="3600" dirty="0" smtClean="0">
                <a:latin typeface="Arial" pitchFamily="34" charset="0"/>
                <a:ea typeface="+mj-ea"/>
                <a:cs typeface="Arial" pitchFamily="34" charset="0"/>
              </a:rPr>
              <a:t> de la Bourgogne</a:t>
            </a:r>
            <a:endParaRPr lang="en-US" sz="3600" dirty="0">
              <a:latin typeface="Arial" pitchFamily="34" charset="0"/>
              <a:ea typeface="+mj-ea"/>
              <a:cs typeface="Arial" pitchFamily="34" charset="0"/>
            </a:endParaRPr>
          </a:p>
        </p:txBody>
      </p:sp>
      <p:sp>
        <p:nvSpPr>
          <p:cNvPr id="22530" name="Content Placeholder 2"/>
          <p:cNvSpPr>
            <a:spLocks noGrp="1"/>
          </p:cNvSpPr>
          <p:nvPr>
            <p:ph sz="quarter" idx="1"/>
          </p:nvPr>
        </p:nvSpPr>
        <p:spPr>
          <a:xfrm>
            <a:off x="457200" y="1600200"/>
            <a:ext cx="7467600" cy="4873625"/>
          </a:xfrm>
        </p:spPr>
        <p:txBody>
          <a:bodyPr/>
          <a:lstStyle/>
          <a:p>
            <a:r>
              <a:rPr lang="en-US" sz="1800" smtClean="0">
                <a:latin typeface="Arial" pitchFamily="127" charset="0"/>
                <a:ea typeface="Arial" pitchFamily="127" charset="0"/>
                <a:cs typeface="Arial" pitchFamily="127" charset="0"/>
              </a:rPr>
              <a:t>Il y a une gastronomie riche dans la Bourgogne. La moutarde de Dijon est très célèbre dans tout le monde.</a:t>
            </a:r>
          </a:p>
          <a:p>
            <a:r>
              <a:rPr lang="en-US" sz="1800" smtClean="0">
                <a:latin typeface="Arial" pitchFamily="127" charset="0"/>
                <a:ea typeface="Arial" pitchFamily="127" charset="0"/>
                <a:cs typeface="Arial" pitchFamily="127" charset="0"/>
              </a:rPr>
              <a:t>Il y a aussi les escargots de Bourgogne, le boeuf bourguignon, le poulet à la Gaston Gérard, et les Nonnettes. Les Nonnettes sont des petits pains épicés.</a:t>
            </a:r>
          </a:p>
          <a:p>
            <a:r>
              <a:rPr lang="en-US" sz="1800" smtClean="0">
                <a:latin typeface="Arial" pitchFamily="127" charset="0"/>
                <a:ea typeface="Arial" pitchFamily="127" charset="0"/>
                <a:cs typeface="Arial" pitchFamily="127" charset="0"/>
              </a:rPr>
              <a:t>La Bourgogne est aussi célèbre pour ses vins, par exemple; le Mercurey, le Gévrey-Chambertin, les Nuits Saint-Georges, ou les Mâcon-Villages.</a:t>
            </a:r>
          </a:p>
          <a:p>
            <a:r>
              <a:rPr lang="en-US" sz="1800" smtClean="0">
                <a:latin typeface="Arial" pitchFamily="127" charset="0"/>
                <a:ea typeface="Arial" pitchFamily="127" charset="0"/>
                <a:cs typeface="Arial" pitchFamily="127" charset="0"/>
              </a:rPr>
              <a:t>Il y a aussi des fromages de la région; par exemple, le Chaource, et les fromages de chèvre du Morvan. Le Morvan a aussi le jambom persillé.</a:t>
            </a:r>
          </a:p>
          <a:p>
            <a:pPr>
              <a:buFont typeface="Wingdings" pitchFamily="127" charset="2"/>
              <a:buNone/>
            </a:pPr>
            <a:endParaRPr lang="en-US" sz="1800" smtClean="0">
              <a:latin typeface="Arial" pitchFamily="127" charset="0"/>
              <a:ea typeface="Arial" pitchFamily="127" charset="0"/>
              <a:cs typeface="Arial" pitchFamily="127" charset="0"/>
            </a:endParaRPr>
          </a:p>
        </p:txBody>
      </p:sp>
      <p:pic>
        <p:nvPicPr>
          <p:cNvPr id="4" name="Picture 2" descr="http://www.klwines.com/images/skus/1033640x.jpg"/>
          <p:cNvPicPr>
            <a:picLocks noChangeAspect="1" noChangeArrowheads="1"/>
          </p:cNvPicPr>
          <p:nvPr/>
        </p:nvPicPr>
        <p:blipFill>
          <a:blip r:embed="rId3" cstate="print"/>
          <a:srcRect l="17877" t="1856" r="15084" b="3480"/>
          <a:stretch>
            <a:fillRect/>
          </a:stretch>
        </p:blipFill>
        <p:spPr bwMode="auto">
          <a:xfrm>
            <a:off x="152400" y="4724400"/>
            <a:ext cx="627529" cy="2133600"/>
          </a:xfrm>
          <a:prstGeom prst="rect">
            <a:avLst/>
          </a:prstGeom>
          <a:ln>
            <a:noFill/>
          </a:ln>
          <a:effectLst>
            <a:softEdge rad="112500"/>
          </a:effectLst>
        </p:spPr>
      </p:pic>
      <p:sp>
        <p:nvSpPr>
          <p:cNvPr id="22532" name="Rectangle 4"/>
          <p:cNvSpPr>
            <a:spLocks noChangeArrowheads="1"/>
          </p:cNvSpPr>
          <p:nvPr/>
        </p:nvSpPr>
        <p:spPr bwMode="auto">
          <a:xfrm>
            <a:off x="685800" y="5791200"/>
            <a:ext cx="1965325" cy="366713"/>
          </a:xfrm>
          <a:prstGeom prst="rect">
            <a:avLst/>
          </a:prstGeom>
          <a:noFill/>
          <a:ln w="9525">
            <a:noFill/>
            <a:miter lim="800000"/>
            <a:headEnd/>
            <a:tailEnd/>
          </a:ln>
        </p:spPr>
        <p:txBody>
          <a:bodyPr wrap="none">
            <a:prstTxWarp prst="textNoShape">
              <a:avLst/>
            </a:prstTxWarp>
            <a:spAutoFit/>
          </a:bodyPr>
          <a:lstStyle/>
          <a:p>
            <a:r>
              <a:rPr lang="en-US">
                <a:latin typeface="Century Schoolbook" pitchFamily="127" charset="0"/>
              </a:rPr>
              <a:t>Le Vin Mercurey</a:t>
            </a:r>
          </a:p>
        </p:txBody>
      </p:sp>
      <p:pic>
        <p:nvPicPr>
          <p:cNvPr id="6" name="Picture 4" descr="http://www.bouquetnantais.com/images-bouquets/nonnettes-2838-406.jpg"/>
          <p:cNvPicPr>
            <a:picLocks noChangeAspect="1" noChangeArrowheads="1"/>
          </p:cNvPicPr>
          <p:nvPr/>
        </p:nvPicPr>
        <p:blipFill>
          <a:blip r:embed="rId4" cstate="print"/>
          <a:srcRect t="21182"/>
          <a:stretch>
            <a:fillRect/>
          </a:stretch>
        </p:blipFill>
        <p:spPr bwMode="auto">
          <a:xfrm>
            <a:off x="2667000" y="5181600"/>
            <a:ext cx="2126933" cy="1676400"/>
          </a:xfrm>
          <a:prstGeom prst="rect">
            <a:avLst/>
          </a:prstGeom>
          <a:ln>
            <a:noFill/>
          </a:ln>
          <a:effectLst>
            <a:softEdge rad="112500"/>
          </a:effectLst>
        </p:spPr>
      </p:pic>
      <p:sp>
        <p:nvSpPr>
          <p:cNvPr id="22534" name="Rectangle 6"/>
          <p:cNvSpPr>
            <a:spLocks noChangeArrowheads="1"/>
          </p:cNvSpPr>
          <p:nvPr/>
        </p:nvSpPr>
        <p:spPr bwMode="auto">
          <a:xfrm>
            <a:off x="3962400" y="6488113"/>
            <a:ext cx="1276350" cy="366712"/>
          </a:xfrm>
          <a:prstGeom prst="rect">
            <a:avLst/>
          </a:prstGeom>
          <a:noFill/>
          <a:ln w="9525">
            <a:noFill/>
            <a:miter lim="800000"/>
            <a:headEnd/>
            <a:tailEnd/>
          </a:ln>
        </p:spPr>
        <p:txBody>
          <a:bodyPr wrap="none">
            <a:prstTxWarp prst="textNoShape">
              <a:avLst/>
            </a:prstTxWarp>
            <a:spAutoFit/>
          </a:bodyPr>
          <a:lstStyle/>
          <a:p>
            <a:r>
              <a:rPr lang="en-US">
                <a:latin typeface="Century Schoolbook" pitchFamily="127" charset="0"/>
              </a:rPr>
              <a:t>Nonnettes</a:t>
            </a:r>
            <a:endParaRPr lang="en-029">
              <a:latin typeface="Century Schoolbook" pitchFamily="127" charset="0"/>
            </a:endParaRPr>
          </a:p>
        </p:txBody>
      </p:sp>
      <p:pic>
        <p:nvPicPr>
          <p:cNvPr id="22535" name="Picture 6" descr="http://politicook.net/wp-content/uploads/2008/05/1091w300h300_white_wine_dijon_mustard.jpg"/>
          <p:cNvPicPr>
            <a:picLocks noChangeAspect="1" noChangeArrowheads="1"/>
          </p:cNvPicPr>
          <p:nvPr/>
        </p:nvPicPr>
        <p:blipFill>
          <a:blip r:embed="rId5"/>
          <a:srcRect l="21333" r="22667" b="3999"/>
          <a:stretch>
            <a:fillRect/>
          </a:stretch>
        </p:blipFill>
        <p:spPr bwMode="auto">
          <a:xfrm>
            <a:off x="5257800" y="4637088"/>
            <a:ext cx="1295400" cy="2220912"/>
          </a:xfrm>
          <a:prstGeom prst="rect">
            <a:avLst/>
          </a:prstGeom>
          <a:noFill/>
          <a:ln w="9525">
            <a:noFill/>
            <a:miter lim="800000"/>
            <a:headEnd/>
            <a:tailEnd/>
          </a:ln>
        </p:spPr>
      </p:pic>
      <p:sp>
        <p:nvSpPr>
          <p:cNvPr id="22536" name="Rectangle 8"/>
          <p:cNvSpPr>
            <a:spLocks noChangeArrowheads="1"/>
          </p:cNvSpPr>
          <p:nvPr/>
        </p:nvSpPr>
        <p:spPr bwMode="auto">
          <a:xfrm>
            <a:off x="6553200" y="5334000"/>
            <a:ext cx="2478088" cy="366713"/>
          </a:xfrm>
          <a:prstGeom prst="rect">
            <a:avLst/>
          </a:prstGeom>
          <a:noFill/>
          <a:ln w="9525">
            <a:noFill/>
            <a:miter lim="800000"/>
            <a:headEnd/>
            <a:tailEnd/>
          </a:ln>
        </p:spPr>
        <p:txBody>
          <a:bodyPr wrap="none">
            <a:prstTxWarp prst="textNoShape">
              <a:avLst/>
            </a:prstTxWarp>
            <a:spAutoFit/>
          </a:bodyPr>
          <a:lstStyle/>
          <a:p>
            <a:r>
              <a:rPr lang="en-US">
                <a:latin typeface="Century Schoolbook" pitchFamily="127" charset="0"/>
              </a:rPr>
              <a:t>Le moutarde de Dijon</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fontAlgn="auto">
              <a:spcAft>
                <a:spcPts val="0"/>
              </a:spcAft>
              <a:defRPr/>
            </a:pPr>
            <a:r>
              <a:rPr lang="en-US" sz="3600" dirty="0" smtClean="0">
                <a:latin typeface="Arial" pitchFamily="34" charset="0"/>
                <a:ea typeface="+mj-ea"/>
                <a:cs typeface="Arial" pitchFamily="34" charset="0"/>
              </a:rPr>
              <a:t>Les transports de la Bourgogne</a:t>
            </a:r>
            <a:endParaRPr lang="en-US" sz="3600" dirty="0">
              <a:latin typeface="Arial" pitchFamily="34" charset="0"/>
              <a:ea typeface="+mj-ea"/>
              <a:cs typeface="Arial" pitchFamily="34" charset="0"/>
            </a:endParaRPr>
          </a:p>
        </p:txBody>
      </p:sp>
      <p:sp>
        <p:nvSpPr>
          <p:cNvPr id="23554" name="Content Placeholder 2"/>
          <p:cNvSpPr>
            <a:spLocks noGrp="1"/>
          </p:cNvSpPr>
          <p:nvPr>
            <p:ph sz="quarter" idx="1"/>
          </p:nvPr>
        </p:nvSpPr>
        <p:spPr>
          <a:xfrm>
            <a:off x="457200" y="1600200"/>
            <a:ext cx="7467600" cy="4873625"/>
          </a:xfrm>
        </p:spPr>
        <p:txBody>
          <a:bodyPr/>
          <a:lstStyle/>
          <a:p>
            <a:r>
              <a:rPr lang="en-US" sz="2800" smtClean="0">
                <a:latin typeface="Arial" pitchFamily="127" charset="0"/>
                <a:ea typeface="Arial" pitchFamily="127" charset="0"/>
                <a:cs typeface="Arial" pitchFamily="127" charset="0"/>
              </a:rPr>
              <a:t>Il y a des transports différents dans la Bourgogne. Il y a le train; par exemple, le TGV (train grande vitesse).</a:t>
            </a:r>
          </a:p>
          <a:p>
            <a:r>
              <a:rPr lang="en-US" sz="2800" smtClean="0">
                <a:latin typeface="Arial" pitchFamily="127" charset="0"/>
                <a:ea typeface="Arial" pitchFamily="127" charset="0"/>
                <a:cs typeface="Arial" pitchFamily="127" charset="0"/>
              </a:rPr>
              <a:t>Dans les villes, il y a le taxi, le métro ou le bus. Vous pouvez aussi louer une voiture.</a:t>
            </a:r>
          </a:p>
          <a:p>
            <a:r>
              <a:rPr lang="en-US" sz="2800" smtClean="0">
                <a:latin typeface="Arial" pitchFamily="127" charset="0"/>
                <a:ea typeface="Arial" pitchFamily="127" charset="0"/>
                <a:cs typeface="Arial" pitchFamily="127" charset="0"/>
              </a:rPr>
              <a:t>Vous pouvez aussi louer une moto.</a:t>
            </a:r>
          </a:p>
          <a:p>
            <a:endParaRPr lang="en-US" sz="1800" smtClean="0">
              <a:latin typeface="Arial" pitchFamily="127" charset="0"/>
              <a:ea typeface="Arial" pitchFamily="127" charset="0"/>
              <a:cs typeface="Arial" pitchFamily="127" charset="0"/>
            </a:endParaRPr>
          </a:p>
          <a:p>
            <a:endParaRPr lang="en-US" sz="1800" smtClean="0">
              <a:latin typeface="Arial" pitchFamily="127" charset="0"/>
              <a:ea typeface="Arial" pitchFamily="127" charset="0"/>
              <a:cs typeface="Arial" pitchFamily="127" charset="0"/>
            </a:endParaRPr>
          </a:p>
        </p:txBody>
      </p:sp>
      <p:pic>
        <p:nvPicPr>
          <p:cNvPr id="4" name="Picture 2" descr="http://t1.gstatic.com/images?q=tbn:ANd9GcQ8xmNWMtdTpgJtv7qCDxAwuLKeHAX1huYQ9WJd-_UEO0Q_GSIXXg&amp;t=1"/>
          <p:cNvPicPr>
            <a:picLocks noChangeAspect="1" noChangeArrowheads="1"/>
          </p:cNvPicPr>
          <p:nvPr/>
        </p:nvPicPr>
        <p:blipFill>
          <a:blip r:embed="rId3" cstate="print"/>
          <a:srcRect/>
          <a:stretch>
            <a:fillRect/>
          </a:stretch>
        </p:blipFill>
        <p:spPr bwMode="auto">
          <a:xfrm>
            <a:off x="381000" y="4648200"/>
            <a:ext cx="2848391" cy="1895476"/>
          </a:xfrm>
          <a:prstGeom prst="rect">
            <a:avLst/>
          </a:prstGeom>
          <a:ln>
            <a:noFill/>
          </a:ln>
          <a:effectLst>
            <a:softEdge rad="112500"/>
          </a:effectLst>
        </p:spPr>
      </p:pic>
      <p:pic>
        <p:nvPicPr>
          <p:cNvPr id="7" name="Picture 4" descr="http://farm1.static.flickr.com/22/28111869_9966a8d4da.jpg"/>
          <p:cNvPicPr>
            <a:picLocks noChangeAspect="1" noChangeArrowheads="1"/>
          </p:cNvPicPr>
          <p:nvPr/>
        </p:nvPicPr>
        <p:blipFill>
          <a:blip r:embed="rId4" cstate="print"/>
          <a:srcRect/>
          <a:stretch>
            <a:fillRect/>
          </a:stretch>
        </p:blipFill>
        <p:spPr bwMode="auto">
          <a:xfrm>
            <a:off x="3581400" y="4648200"/>
            <a:ext cx="2667000" cy="2000250"/>
          </a:xfrm>
          <a:prstGeom prst="rect">
            <a:avLst/>
          </a:prstGeom>
          <a:ln>
            <a:noFill/>
          </a:ln>
          <a:effectLst>
            <a:softEdge rad="112500"/>
          </a:effectLst>
        </p:spPr>
      </p:pic>
      <p:pic>
        <p:nvPicPr>
          <p:cNvPr id="19458" name="Picture 2" descr="http://upload.wikimedia.org/wikipedia/commons/0/0d/France_Bourgogne_Cafe_de_la_liberte.jpg"/>
          <p:cNvPicPr>
            <a:picLocks noChangeAspect="1" noChangeArrowheads="1"/>
          </p:cNvPicPr>
          <p:nvPr/>
        </p:nvPicPr>
        <p:blipFill>
          <a:blip r:embed="rId5" cstate="print"/>
          <a:srcRect l="12828" t="42953" r="51020" b="21253"/>
          <a:stretch>
            <a:fillRect/>
          </a:stretch>
        </p:blipFill>
        <p:spPr bwMode="auto">
          <a:xfrm>
            <a:off x="6400800" y="5105400"/>
            <a:ext cx="2362200" cy="15240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fontAlgn="auto">
              <a:spcAft>
                <a:spcPts val="0"/>
              </a:spcAft>
              <a:defRPr/>
            </a:pPr>
            <a:r>
              <a:rPr lang="en-US" sz="4000" dirty="0" err="1" smtClean="0">
                <a:latin typeface="Arial" pitchFamily="34" charset="0"/>
                <a:ea typeface="+mj-ea"/>
                <a:cs typeface="Arial" pitchFamily="34" charset="0"/>
              </a:rPr>
              <a:t>L’économie</a:t>
            </a:r>
            <a:r>
              <a:rPr lang="en-US" sz="4000" dirty="0" smtClean="0">
                <a:latin typeface="Arial" pitchFamily="34" charset="0"/>
                <a:ea typeface="+mj-ea"/>
                <a:cs typeface="Arial" pitchFamily="34" charset="0"/>
              </a:rPr>
              <a:t> de la Bourgogne</a:t>
            </a:r>
            <a:endParaRPr lang="en-US" sz="4000" dirty="0">
              <a:latin typeface="Arial" pitchFamily="34" charset="0"/>
              <a:ea typeface="+mj-ea"/>
              <a:cs typeface="Arial" pitchFamily="34" charset="0"/>
            </a:endParaRPr>
          </a:p>
        </p:txBody>
      </p:sp>
      <p:sp>
        <p:nvSpPr>
          <p:cNvPr id="24578" name="Content Placeholder 2"/>
          <p:cNvSpPr>
            <a:spLocks noGrp="1"/>
          </p:cNvSpPr>
          <p:nvPr>
            <p:ph sz="quarter" idx="1"/>
          </p:nvPr>
        </p:nvSpPr>
        <p:spPr>
          <a:xfrm>
            <a:off x="457200" y="1600200"/>
            <a:ext cx="7467600" cy="4873625"/>
          </a:xfrm>
        </p:spPr>
        <p:txBody>
          <a:bodyPr/>
          <a:lstStyle/>
          <a:p>
            <a:r>
              <a:rPr lang="en-US" sz="2000" smtClean="0">
                <a:latin typeface="Arial" pitchFamily="127" charset="0"/>
                <a:ea typeface="Arial" pitchFamily="127" charset="0"/>
                <a:cs typeface="Arial" pitchFamily="127" charset="0"/>
              </a:rPr>
              <a:t>Le tourisme est très important pour la Bourgogne. Dans la ville de Beune, il y a 1,5 millions de touristes par an.</a:t>
            </a:r>
          </a:p>
          <a:p>
            <a:r>
              <a:rPr lang="en-US" sz="2000" smtClean="0">
                <a:latin typeface="Arial" pitchFamily="127" charset="0"/>
                <a:ea typeface="Arial" pitchFamily="127" charset="0"/>
                <a:cs typeface="Arial" pitchFamily="127" charset="0"/>
              </a:rPr>
              <a:t>La culture des escargots et la production de fromage sont aussi très important pour l’économie de la Bourgogne.</a:t>
            </a:r>
          </a:p>
          <a:p>
            <a:r>
              <a:rPr lang="en-US" sz="2000" smtClean="0">
                <a:latin typeface="Arial" pitchFamily="127" charset="0"/>
                <a:ea typeface="Arial" pitchFamily="127" charset="0"/>
                <a:cs typeface="Arial" pitchFamily="127" charset="0"/>
              </a:rPr>
              <a:t>Le vin représente 30% de l’agriculture de la région.</a:t>
            </a:r>
          </a:p>
        </p:txBody>
      </p:sp>
      <p:pic>
        <p:nvPicPr>
          <p:cNvPr id="4" name="Picture 2" descr="http://cache2.allpostersimages.com/p/LRG/21/2150/QI3CD00Z/posters/busselle-michael-vineyards-near-lugny-burgundy-bourgogne-france.jpg"/>
          <p:cNvPicPr>
            <a:picLocks noChangeAspect="1" noChangeArrowheads="1"/>
          </p:cNvPicPr>
          <p:nvPr/>
        </p:nvPicPr>
        <p:blipFill>
          <a:blip r:embed="rId3" cstate="print"/>
          <a:srcRect/>
          <a:stretch>
            <a:fillRect/>
          </a:stretch>
        </p:blipFill>
        <p:spPr bwMode="auto">
          <a:xfrm>
            <a:off x="838200" y="3962400"/>
            <a:ext cx="3251200" cy="2438400"/>
          </a:xfrm>
          <a:prstGeom prst="rect">
            <a:avLst/>
          </a:prstGeom>
          <a:ln>
            <a:noFill/>
          </a:ln>
          <a:effectLst>
            <a:softEdge rad="112500"/>
          </a:effectLst>
        </p:spPr>
      </p:pic>
      <p:pic>
        <p:nvPicPr>
          <p:cNvPr id="5" name="Picture 4" descr="http://upload.wikimedia.org/wikipedia/commons/4/4a/Helix_pomatia_(escargot_de_bourgogne).jpg"/>
          <p:cNvPicPr>
            <a:picLocks noChangeAspect="1" noChangeArrowheads="1"/>
          </p:cNvPicPr>
          <p:nvPr/>
        </p:nvPicPr>
        <p:blipFill>
          <a:blip r:embed="rId4" cstate="print"/>
          <a:srcRect l="14286" t="3645" r="4762" b="8884"/>
          <a:stretch>
            <a:fillRect/>
          </a:stretch>
        </p:blipFill>
        <p:spPr bwMode="auto">
          <a:xfrm>
            <a:off x="4572000" y="4038600"/>
            <a:ext cx="3238500" cy="22860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fontAlgn="auto">
              <a:spcAft>
                <a:spcPts val="0"/>
              </a:spcAft>
              <a:defRPr/>
            </a:pPr>
            <a:r>
              <a:rPr lang="en-US" sz="4000" dirty="0" err="1" smtClean="0">
                <a:latin typeface="Arial" pitchFamily="34" charset="0"/>
                <a:ea typeface="+mj-ea"/>
                <a:cs typeface="Arial" pitchFamily="34" charset="0"/>
              </a:rPr>
              <a:t>Une</a:t>
            </a:r>
            <a:r>
              <a:rPr lang="en-US" sz="4000" dirty="0" smtClean="0">
                <a:latin typeface="Arial" pitchFamily="34" charset="0"/>
                <a:ea typeface="+mj-ea"/>
                <a:cs typeface="Arial" pitchFamily="34" charset="0"/>
              </a:rPr>
              <a:t> </a:t>
            </a:r>
            <a:r>
              <a:rPr lang="en-US" sz="4000" dirty="0" err="1" smtClean="0">
                <a:latin typeface="Arial" pitchFamily="34" charset="0"/>
                <a:ea typeface="+mj-ea"/>
                <a:cs typeface="Arial" pitchFamily="34" charset="0"/>
              </a:rPr>
              <a:t>personne</a:t>
            </a:r>
            <a:r>
              <a:rPr lang="en-US" sz="4000" dirty="0" smtClean="0">
                <a:latin typeface="Arial" pitchFamily="34" charset="0"/>
                <a:ea typeface="+mj-ea"/>
                <a:cs typeface="Arial" pitchFamily="34" charset="0"/>
              </a:rPr>
              <a:t> </a:t>
            </a:r>
            <a:r>
              <a:rPr lang="en-US" sz="4000" dirty="0" smtClean="0">
                <a:latin typeface="Arial" pitchFamily="34" charset="0"/>
                <a:ea typeface="+mj-ea"/>
                <a:cs typeface="Arial" pitchFamily="34" charset="0"/>
              </a:rPr>
              <a:t>célèbre </a:t>
            </a:r>
            <a:endParaRPr lang="en-US" sz="4000" dirty="0">
              <a:latin typeface="Arial" pitchFamily="34" charset="0"/>
              <a:ea typeface="+mj-ea"/>
              <a:cs typeface="Arial" pitchFamily="34" charset="0"/>
            </a:endParaRPr>
          </a:p>
        </p:txBody>
      </p:sp>
      <p:sp>
        <p:nvSpPr>
          <p:cNvPr id="25602" name="Content Placeholder 2"/>
          <p:cNvSpPr>
            <a:spLocks noGrp="1"/>
          </p:cNvSpPr>
          <p:nvPr>
            <p:ph sz="quarter" idx="1"/>
          </p:nvPr>
        </p:nvSpPr>
        <p:spPr>
          <a:xfrm>
            <a:off x="457200" y="1600200"/>
            <a:ext cx="7467600" cy="4873625"/>
          </a:xfrm>
        </p:spPr>
        <p:txBody>
          <a:bodyPr/>
          <a:lstStyle/>
          <a:p>
            <a:r>
              <a:rPr lang="en-US" sz="2000" smtClean="0">
                <a:latin typeface="Arial" pitchFamily="127" charset="0"/>
                <a:ea typeface="Arial" pitchFamily="127" charset="0"/>
                <a:cs typeface="Arial" pitchFamily="127" charset="0"/>
              </a:rPr>
              <a:t>Gustave Eiffel est une personne très célèbre de la Bourgogne.</a:t>
            </a:r>
          </a:p>
          <a:p>
            <a:r>
              <a:rPr lang="en-US" sz="2000" smtClean="0">
                <a:latin typeface="Arial" pitchFamily="127" charset="0"/>
                <a:ea typeface="Arial" pitchFamily="127" charset="0"/>
                <a:cs typeface="Arial" pitchFamily="127" charset="0"/>
              </a:rPr>
              <a:t>Il est né à Dijon le 15 décembre 1832.</a:t>
            </a:r>
          </a:p>
          <a:p>
            <a:r>
              <a:rPr lang="en-US" sz="2000" smtClean="0">
                <a:latin typeface="Arial" pitchFamily="127" charset="0"/>
                <a:ea typeface="Arial" pitchFamily="127" charset="0"/>
                <a:cs typeface="Arial" pitchFamily="127" charset="0"/>
              </a:rPr>
              <a:t>Gustave Eiffel est célèbre parce qu’il a construit la Tour Eiffel à Paris.</a:t>
            </a:r>
          </a:p>
          <a:p>
            <a:r>
              <a:rPr lang="en-US" sz="2000" smtClean="0">
                <a:latin typeface="Arial" pitchFamily="127" charset="0"/>
                <a:ea typeface="Arial" pitchFamily="127" charset="0"/>
                <a:cs typeface="Arial" pitchFamily="127" charset="0"/>
              </a:rPr>
              <a:t>Il a construit la gare centrale à Santiago au Chili. Il a aussi aidé à construire le Canal de Panama.</a:t>
            </a:r>
          </a:p>
          <a:p>
            <a:endParaRPr lang="en-US" sz="1800" smtClean="0">
              <a:latin typeface="Arial" pitchFamily="127" charset="0"/>
              <a:ea typeface="Arial" pitchFamily="127" charset="0"/>
              <a:cs typeface="Arial" pitchFamily="127" charset="0"/>
            </a:endParaRPr>
          </a:p>
        </p:txBody>
      </p:sp>
      <p:pic>
        <p:nvPicPr>
          <p:cNvPr id="4" name="Picture 8" descr="http://blogasarea.files.wordpress.com/2010/12/gustave-eiffel.jpg"/>
          <p:cNvPicPr>
            <a:picLocks noChangeAspect="1" noChangeArrowheads="1"/>
          </p:cNvPicPr>
          <p:nvPr/>
        </p:nvPicPr>
        <p:blipFill>
          <a:blip r:embed="rId3" cstate="print"/>
          <a:srcRect/>
          <a:stretch>
            <a:fillRect/>
          </a:stretch>
        </p:blipFill>
        <p:spPr bwMode="auto">
          <a:xfrm>
            <a:off x="609600" y="3886200"/>
            <a:ext cx="2133600" cy="2620617"/>
          </a:xfrm>
          <a:prstGeom prst="rect">
            <a:avLst/>
          </a:prstGeom>
          <a:ln>
            <a:noFill/>
          </a:ln>
          <a:effectLst>
            <a:softEdge rad="112500"/>
          </a:effectLst>
        </p:spPr>
      </p:pic>
      <p:pic>
        <p:nvPicPr>
          <p:cNvPr id="17410" name="Picture 2" descr="http://www.earthinpictures.com/world/france/paris/eiffel_tower_at_night.jpg"/>
          <p:cNvPicPr>
            <a:picLocks noChangeAspect="1" noChangeArrowheads="1"/>
          </p:cNvPicPr>
          <p:nvPr/>
        </p:nvPicPr>
        <p:blipFill>
          <a:blip r:embed="rId4"/>
          <a:srcRect l="21945" t="4486" r="26185" b="7290"/>
          <a:stretch>
            <a:fillRect/>
          </a:stretch>
        </p:blipFill>
        <p:spPr bwMode="auto">
          <a:xfrm>
            <a:off x="7391400" y="3124200"/>
            <a:ext cx="1544664" cy="3505200"/>
          </a:xfrm>
          <a:prstGeom prst="rect">
            <a:avLst/>
          </a:prstGeom>
          <a:ln>
            <a:noFill/>
          </a:ln>
          <a:effectLst>
            <a:softEdge rad="112500"/>
          </a:effectLst>
        </p:spPr>
      </p:pic>
      <p:pic>
        <p:nvPicPr>
          <p:cNvPr id="17412" name="Picture 4" descr="http://www.indybay.org/uploads/2009/07/01/panama_canal_03.jpg"/>
          <p:cNvPicPr>
            <a:picLocks noChangeAspect="1" noChangeArrowheads="1"/>
          </p:cNvPicPr>
          <p:nvPr/>
        </p:nvPicPr>
        <p:blipFill>
          <a:blip r:embed="rId5"/>
          <a:srcRect/>
          <a:stretch>
            <a:fillRect/>
          </a:stretch>
        </p:blipFill>
        <p:spPr bwMode="auto">
          <a:xfrm>
            <a:off x="2971556" y="3884125"/>
            <a:ext cx="3728182" cy="271440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fontAlgn="auto">
              <a:spcAft>
                <a:spcPts val="0"/>
              </a:spcAft>
              <a:defRPr/>
            </a:pPr>
            <a:r>
              <a:rPr lang="en-US" sz="4000" dirty="0" smtClean="0">
                <a:latin typeface="Arial" pitchFamily="34" charset="0"/>
                <a:ea typeface="+mj-ea"/>
                <a:cs typeface="Arial" pitchFamily="34" charset="0"/>
              </a:rPr>
              <a:t>Les costumes </a:t>
            </a:r>
            <a:r>
              <a:rPr lang="en-US" sz="4000" dirty="0" err="1" smtClean="0">
                <a:latin typeface="Arial" pitchFamily="34" charset="0"/>
                <a:ea typeface="+mj-ea"/>
                <a:cs typeface="Arial" pitchFamily="34" charset="0"/>
              </a:rPr>
              <a:t>traditionnels</a:t>
            </a:r>
            <a:r>
              <a:rPr lang="en-US" sz="4000" dirty="0" smtClean="0">
                <a:latin typeface="Arial" pitchFamily="34" charset="0"/>
                <a:ea typeface="+mj-ea"/>
                <a:cs typeface="Arial" pitchFamily="34" charset="0"/>
              </a:rPr>
              <a:t> de la Bourgogne</a:t>
            </a:r>
            <a:endParaRPr lang="en-US" sz="4000" dirty="0">
              <a:latin typeface="Arial" pitchFamily="34" charset="0"/>
              <a:ea typeface="+mj-ea"/>
              <a:cs typeface="Arial" pitchFamily="34" charset="0"/>
            </a:endParaRPr>
          </a:p>
        </p:txBody>
      </p:sp>
      <p:pic>
        <p:nvPicPr>
          <p:cNvPr id="16386" name="Picture 2" descr="les costumes traditionnels en bourgogne "/>
          <p:cNvPicPr>
            <a:picLocks noChangeAspect="1" noChangeArrowheads="1"/>
          </p:cNvPicPr>
          <p:nvPr/>
        </p:nvPicPr>
        <p:blipFill>
          <a:blip r:embed="rId3"/>
          <a:srcRect r="51810" b="49714"/>
          <a:stretch>
            <a:fillRect/>
          </a:stretch>
        </p:blipFill>
        <p:spPr bwMode="auto">
          <a:xfrm>
            <a:off x="5562600" y="1371600"/>
            <a:ext cx="2895600" cy="3021496"/>
          </a:xfrm>
          <a:prstGeom prst="rect">
            <a:avLst/>
          </a:prstGeom>
          <a:ln>
            <a:noFill/>
          </a:ln>
          <a:effectLst>
            <a:softEdge rad="112500"/>
          </a:effectLst>
        </p:spPr>
      </p:pic>
      <p:sp>
        <p:nvSpPr>
          <p:cNvPr id="26627" name="TextBox 6"/>
          <p:cNvSpPr txBox="1">
            <a:spLocks noChangeArrowheads="1"/>
          </p:cNvSpPr>
          <p:nvPr/>
        </p:nvSpPr>
        <p:spPr bwMode="auto">
          <a:xfrm>
            <a:off x="1828800" y="1600200"/>
            <a:ext cx="3429000" cy="1903413"/>
          </a:xfrm>
          <a:prstGeom prst="rect">
            <a:avLst/>
          </a:prstGeom>
          <a:noFill/>
          <a:ln w="9525">
            <a:noFill/>
            <a:miter lim="800000"/>
            <a:headEnd/>
            <a:tailEnd/>
          </a:ln>
        </p:spPr>
        <p:txBody>
          <a:bodyPr>
            <a:prstTxWarp prst="textNoShape">
              <a:avLst/>
            </a:prstTxWarp>
            <a:spAutoFit/>
          </a:bodyPr>
          <a:lstStyle/>
          <a:p>
            <a:r>
              <a:rPr lang="en-US" sz="1700">
                <a:ea typeface="Arial" pitchFamily="127" charset="0"/>
                <a:cs typeface="Arial" pitchFamily="127" charset="0"/>
              </a:rPr>
              <a:t>Mâcon : Les garçons portent   des pantalons vert et bottes noire. Les garçons portent aussi une veste noire et un chapeau noire. Les filles portent une jupe verte et des chaussures noires. Elles portent un chapeau violet. </a:t>
            </a:r>
            <a:endParaRPr lang="en-029" sz="1700">
              <a:latin typeface="Century Schoolbook" pitchFamily="127" charset="0"/>
            </a:endParaRPr>
          </a:p>
        </p:txBody>
      </p:sp>
      <p:pic>
        <p:nvPicPr>
          <p:cNvPr id="16388" name="Picture 4" descr="les costumes traditionnels en bourgogne "/>
          <p:cNvPicPr>
            <a:picLocks noChangeAspect="1" noChangeArrowheads="1"/>
          </p:cNvPicPr>
          <p:nvPr/>
        </p:nvPicPr>
        <p:blipFill>
          <a:blip r:embed="rId3"/>
          <a:srcRect t="48000" r="54286"/>
          <a:stretch>
            <a:fillRect/>
          </a:stretch>
        </p:blipFill>
        <p:spPr bwMode="auto">
          <a:xfrm>
            <a:off x="1828800" y="3824287"/>
            <a:ext cx="2667000" cy="3033713"/>
          </a:xfrm>
          <a:prstGeom prst="rect">
            <a:avLst/>
          </a:prstGeom>
          <a:ln>
            <a:noFill/>
          </a:ln>
          <a:effectLst>
            <a:softEdge rad="112500"/>
          </a:effectLst>
        </p:spPr>
      </p:pic>
      <p:sp>
        <p:nvSpPr>
          <p:cNvPr id="26629" name="TextBox 8"/>
          <p:cNvSpPr txBox="1">
            <a:spLocks noChangeArrowheads="1"/>
          </p:cNvSpPr>
          <p:nvPr/>
        </p:nvSpPr>
        <p:spPr bwMode="auto">
          <a:xfrm>
            <a:off x="4800600" y="4343400"/>
            <a:ext cx="3581400" cy="2420938"/>
          </a:xfrm>
          <a:prstGeom prst="rect">
            <a:avLst/>
          </a:prstGeom>
          <a:noFill/>
          <a:ln w="9525">
            <a:noFill/>
            <a:miter lim="800000"/>
            <a:headEnd/>
            <a:tailEnd/>
          </a:ln>
        </p:spPr>
        <p:txBody>
          <a:bodyPr>
            <a:prstTxWarp prst="textNoShape">
              <a:avLst/>
            </a:prstTxWarp>
            <a:spAutoFit/>
          </a:bodyPr>
          <a:lstStyle/>
          <a:p>
            <a:r>
              <a:rPr lang="en-029" sz="1700">
                <a:latin typeface="Century Schoolbook" pitchFamily="127" charset="0"/>
              </a:rPr>
              <a:t>Bourgogne: Les </a:t>
            </a:r>
            <a:r>
              <a:rPr lang="en-US" sz="1700">
                <a:ea typeface="Arial" pitchFamily="127" charset="0"/>
                <a:cs typeface="Arial" pitchFamily="127" charset="0"/>
              </a:rPr>
              <a:t>garçons </a:t>
            </a:r>
            <a:r>
              <a:rPr lang="en-029" sz="1700">
                <a:latin typeface="Century Schoolbook" pitchFamily="127" charset="0"/>
              </a:rPr>
              <a:t>portent de pantalons violet et brun. Ils portent des chaussures noires. Ils portent une chemise blanche et une veste noire. Ils portent un chapeau brun. Les filles portent une jupe violette avec une chemise blanche. Elles portent un foulard violet sur la t</a:t>
            </a:r>
            <a:r>
              <a:rPr lang="en-029" sz="1700">
                <a:ea typeface="Arial" pitchFamily="127" charset="0"/>
                <a:cs typeface="Arial" pitchFamily="127" charset="0"/>
              </a:rPr>
              <a:t>ête.</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fontAlgn="auto">
              <a:spcAft>
                <a:spcPts val="0"/>
              </a:spcAft>
              <a:defRPr/>
            </a:pPr>
            <a:r>
              <a:rPr lang="en-US" sz="2800" dirty="0" smtClean="0">
                <a:latin typeface="Arial" pitchFamily="34" charset="0"/>
                <a:ea typeface="+mj-ea"/>
                <a:cs typeface="Arial" pitchFamily="34" charset="0"/>
              </a:rPr>
              <a:t>Des </a:t>
            </a:r>
            <a:r>
              <a:rPr lang="en-US" sz="2800" dirty="0" smtClean="0">
                <a:latin typeface="Arial" pitchFamily="34" charset="0"/>
                <a:ea typeface="+mj-ea"/>
                <a:cs typeface="Arial" pitchFamily="34" charset="0"/>
              </a:rPr>
              <a:t>fait </a:t>
            </a:r>
            <a:r>
              <a:rPr lang="en-US" sz="2800" dirty="0" err="1" smtClean="0">
                <a:latin typeface="Arial" pitchFamily="34" charset="0"/>
                <a:ea typeface="+mj-ea"/>
                <a:cs typeface="Arial" pitchFamily="34" charset="0"/>
              </a:rPr>
              <a:t>intéressants</a:t>
            </a:r>
            <a:r>
              <a:rPr lang="en-US" sz="2800" dirty="0" smtClean="0">
                <a:latin typeface="Arial" pitchFamily="34" charset="0"/>
                <a:ea typeface="+mj-ea"/>
                <a:cs typeface="Arial" pitchFamily="34" charset="0"/>
              </a:rPr>
              <a:t> </a:t>
            </a:r>
            <a:r>
              <a:rPr lang="en-US" sz="2800" dirty="0" smtClean="0">
                <a:latin typeface="Arial" pitchFamily="34" charset="0"/>
                <a:ea typeface="+mj-ea"/>
                <a:cs typeface="Arial" pitchFamily="34" charset="0"/>
              </a:rPr>
              <a:t>de la Bourgogne</a:t>
            </a:r>
            <a:endParaRPr lang="en-US" sz="2800" dirty="0">
              <a:latin typeface="Arial" pitchFamily="34" charset="0"/>
              <a:ea typeface="+mj-ea"/>
              <a:cs typeface="Arial" pitchFamily="34" charset="0"/>
            </a:endParaRPr>
          </a:p>
        </p:txBody>
      </p:sp>
      <p:sp>
        <p:nvSpPr>
          <p:cNvPr id="27650" name="Content Placeholder 2"/>
          <p:cNvSpPr>
            <a:spLocks noGrp="1"/>
          </p:cNvSpPr>
          <p:nvPr>
            <p:ph sz="quarter" idx="1"/>
          </p:nvPr>
        </p:nvSpPr>
        <p:spPr>
          <a:xfrm>
            <a:off x="457200" y="1600200"/>
            <a:ext cx="7467600" cy="4873625"/>
          </a:xfrm>
        </p:spPr>
        <p:txBody>
          <a:bodyPr/>
          <a:lstStyle/>
          <a:p>
            <a:r>
              <a:rPr lang="en-US" smtClean="0">
                <a:latin typeface="Arial" pitchFamily="127" charset="0"/>
                <a:ea typeface="Arial" pitchFamily="127" charset="0"/>
                <a:cs typeface="Arial" pitchFamily="127" charset="0"/>
              </a:rPr>
              <a:t>La Bourgogne est le coeur de la France parce qu’elle est au centre de la France.</a:t>
            </a:r>
          </a:p>
          <a:p>
            <a:r>
              <a:rPr lang="en-US" smtClean="0">
                <a:latin typeface="Arial" pitchFamily="127" charset="0"/>
                <a:ea typeface="Arial" pitchFamily="127" charset="0"/>
                <a:cs typeface="Arial" pitchFamily="127" charset="0"/>
              </a:rPr>
              <a:t>Il y a 1200km de rivières et de canaux.</a:t>
            </a:r>
          </a:p>
        </p:txBody>
      </p:sp>
      <p:pic>
        <p:nvPicPr>
          <p:cNvPr id="15362" name="Picture 2" descr="http://www.holiday-web.co.uk/france/france_regions_bourgogne.jpg"/>
          <p:cNvPicPr>
            <a:picLocks noChangeAspect="1" noChangeArrowheads="1"/>
          </p:cNvPicPr>
          <p:nvPr/>
        </p:nvPicPr>
        <p:blipFill>
          <a:blip r:embed="rId3"/>
          <a:srcRect/>
          <a:stretch>
            <a:fillRect/>
          </a:stretch>
        </p:blipFill>
        <p:spPr bwMode="auto">
          <a:xfrm>
            <a:off x="609600" y="3757847"/>
            <a:ext cx="3048000" cy="3100153"/>
          </a:xfrm>
          <a:prstGeom prst="rect">
            <a:avLst/>
          </a:prstGeom>
          <a:ln>
            <a:noFill/>
          </a:ln>
          <a:effectLst>
            <a:softEdge rad="112500"/>
          </a:effectLst>
        </p:spPr>
      </p:pic>
      <p:cxnSp>
        <p:nvCxnSpPr>
          <p:cNvPr id="6" name="Straight Arrow Connector 5"/>
          <p:cNvCxnSpPr/>
          <p:nvPr/>
        </p:nvCxnSpPr>
        <p:spPr>
          <a:xfrm rot="10800000" flipV="1">
            <a:off x="2438400" y="4191000"/>
            <a:ext cx="144780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7653" name="TextBox 7"/>
          <p:cNvSpPr txBox="1">
            <a:spLocks noChangeArrowheads="1"/>
          </p:cNvSpPr>
          <p:nvPr/>
        </p:nvSpPr>
        <p:spPr bwMode="auto">
          <a:xfrm>
            <a:off x="3962400" y="3810000"/>
            <a:ext cx="1524000" cy="641350"/>
          </a:xfrm>
          <a:prstGeom prst="rect">
            <a:avLst/>
          </a:prstGeom>
          <a:noFill/>
          <a:ln w="9525">
            <a:noFill/>
            <a:miter lim="800000"/>
            <a:headEnd/>
            <a:tailEnd/>
          </a:ln>
        </p:spPr>
        <p:txBody>
          <a:bodyPr>
            <a:prstTxWarp prst="textNoShape">
              <a:avLst/>
            </a:prstTxWarp>
            <a:spAutoFit/>
          </a:bodyPr>
          <a:lstStyle/>
          <a:p>
            <a:r>
              <a:rPr lang="en-029">
                <a:latin typeface="Century Schoolbook" pitchFamily="127" charset="0"/>
              </a:rPr>
              <a:t>Le coeur de la France</a:t>
            </a:r>
          </a:p>
        </p:txBody>
      </p:sp>
      <p:pic>
        <p:nvPicPr>
          <p:cNvPr id="15364" name="Picture 4" descr="http://www.burgundytoday.com/flora-fauna/image/general-rivers.jpg"/>
          <p:cNvPicPr>
            <a:picLocks noChangeAspect="1" noChangeArrowheads="1"/>
          </p:cNvPicPr>
          <p:nvPr/>
        </p:nvPicPr>
        <p:blipFill>
          <a:blip r:embed="rId4"/>
          <a:srcRect l="9091" r="6818"/>
          <a:stretch>
            <a:fillRect/>
          </a:stretch>
        </p:blipFill>
        <p:spPr bwMode="auto">
          <a:xfrm>
            <a:off x="5486400" y="3733800"/>
            <a:ext cx="2819400" cy="2743200"/>
          </a:xfrm>
          <a:prstGeom prst="rect">
            <a:avLst/>
          </a:prstGeom>
          <a:ln>
            <a:noFill/>
          </a:ln>
          <a:effectLst>
            <a:softEdge rad="112500"/>
          </a:effectLst>
        </p:spPr>
      </p:pic>
      <p:sp>
        <p:nvSpPr>
          <p:cNvPr id="27655" name="TextBox 11"/>
          <p:cNvSpPr txBox="1">
            <a:spLocks noChangeArrowheads="1"/>
          </p:cNvSpPr>
          <p:nvPr/>
        </p:nvSpPr>
        <p:spPr bwMode="auto">
          <a:xfrm>
            <a:off x="4114800" y="6324600"/>
            <a:ext cx="4648200" cy="366713"/>
          </a:xfrm>
          <a:prstGeom prst="rect">
            <a:avLst/>
          </a:prstGeom>
          <a:noFill/>
          <a:ln w="9525">
            <a:noFill/>
            <a:miter lim="800000"/>
            <a:headEnd/>
            <a:tailEnd/>
          </a:ln>
        </p:spPr>
        <p:txBody>
          <a:bodyPr>
            <a:prstTxWarp prst="textNoShape">
              <a:avLst/>
            </a:prstTxWarp>
            <a:spAutoFit/>
          </a:bodyPr>
          <a:lstStyle/>
          <a:p>
            <a:r>
              <a:rPr lang="en-US">
                <a:ea typeface="Arial" pitchFamily="127" charset="0"/>
                <a:cs typeface="Arial" pitchFamily="127" charset="0"/>
              </a:rPr>
              <a:t>Rivières dans la Bourgogne </a:t>
            </a:r>
            <a:endParaRPr lang="en-029">
              <a:latin typeface="Century Schoolbook" pitchFamily="127" charset="0"/>
            </a:endParaRPr>
          </a:p>
        </p:txBody>
      </p:sp>
      <p:cxnSp>
        <p:nvCxnSpPr>
          <p:cNvPr id="14" name="Straight Arrow Connector 13"/>
          <p:cNvCxnSpPr/>
          <p:nvPr/>
        </p:nvCxnSpPr>
        <p:spPr>
          <a:xfrm flipV="1">
            <a:off x="5257800" y="5791200"/>
            <a:ext cx="1219200"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fontAlgn="auto">
              <a:spcAft>
                <a:spcPts val="0"/>
              </a:spcAft>
              <a:defRPr/>
            </a:pPr>
            <a:r>
              <a:rPr lang="en-US" sz="4000" dirty="0" smtClean="0">
                <a:latin typeface="Arial" pitchFamily="34" charset="0"/>
                <a:ea typeface="+mj-ea"/>
                <a:cs typeface="Arial" pitchFamily="34" charset="0"/>
              </a:rPr>
              <a:t>En conclusion</a:t>
            </a:r>
            <a:endParaRPr lang="en-US" sz="4000" dirty="0">
              <a:latin typeface="Arial" pitchFamily="34" charset="0"/>
              <a:ea typeface="+mj-ea"/>
              <a:cs typeface="Arial" pitchFamily="34" charset="0"/>
            </a:endParaRPr>
          </a:p>
        </p:txBody>
      </p:sp>
      <p:sp>
        <p:nvSpPr>
          <p:cNvPr id="28674" name="Content Placeholder 2"/>
          <p:cNvSpPr>
            <a:spLocks noGrp="1"/>
          </p:cNvSpPr>
          <p:nvPr>
            <p:ph sz="quarter" idx="1"/>
          </p:nvPr>
        </p:nvSpPr>
        <p:spPr>
          <a:xfrm>
            <a:off x="457200" y="1600200"/>
            <a:ext cx="7467600" cy="4873625"/>
          </a:xfrm>
        </p:spPr>
        <p:txBody>
          <a:bodyPr/>
          <a:lstStyle/>
          <a:p>
            <a:r>
              <a:rPr lang="en-US" sz="2000" smtClean="0">
                <a:latin typeface="Arial" pitchFamily="127" charset="0"/>
                <a:ea typeface="Arial" pitchFamily="127" charset="0"/>
                <a:cs typeface="Arial" pitchFamily="127" charset="0"/>
              </a:rPr>
              <a:t>En conclusion, j’espère que vous avez trouvé la Bourgogne très intéressante et que vous allez choisir cette région pour vous prochaines vacances. Il y a beaucoup d’activités à faire en famille toute l’année. La nourriture est différente et unique. Les sites touristiques sont uniques comme la gastronomie. La région est riche en histoire et culture. Quand vous visiterez la Bourgogne, amusez-vous et prenez beaucoup de photos.</a:t>
            </a:r>
          </a:p>
        </p:txBody>
      </p:sp>
      <p:pic>
        <p:nvPicPr>
          <p:cNvPr id="14338" name="Picture 2" descr="http://t3.gstatic.com/images?q=tbn:ANd9GcQzlc9vVJWoGes6CusSsXaTL3hHxVWEyMoJTyJ1JyemjOAXFUDG"/>
          <p:cNvPicPr>
            <a:picLocks noChangeAspect="1" noChangeArrowheads="1"/>
          </p:cNvPicPr>
          <p:nvPr/>
        </p:nvPicPr>
        <p:blipFill>
          <a:blip r:embed="rId3"/>
          <a:srcRect t="17114"/>
          <a:stretch>
            <a:fillRect/>
          </a:stretch>
        </p:blipFill>
        <p:spPr bwMode="auto">
          <a:xfrm>
            <a:off x="533400" y="4038600"/>
            <a:ext cx="3962400" cy="258327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2" descr="http://static.panoramio.com/photos/original/4030508.jpg"/>
          <p:cNvPicPr>
            <a:picLocks noChangeAspect="1" noChangeArrowheads="1"/>
          </p:cNvPicPr>
          <p:nvPr/>
        </p:nvPicPr>
        <p:blipFill>
          <a:blip r:embed="rId4" cstate="print"/>
          <a:srcRect/>
          <a:stretch>
            <a:fillRect/>
          </a:stretch>
        </p:blipFill>
        <p:spPr bwMode="auto">
          <a:xfrm>
            <a:off x="4953000" y="3962400"/>
            <a:ext cx="3429000" cy="25717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fontAlgn="auto">
              <a:spcAft>
                <a:spcPts val="0"/>
              </a:spcAft>
              <a:defRPr/>
            </a:pPr>
            <a:r>
              <a:rPr lang="en-US" sz="4000" dirty="0" err="1" smtClean="0">
                <a:latin typeface="Arial" pitchFamily="34" charset="0"/>
                <a:ea typeface="+mj-ea"/>
                <a:cs typeface="Arial" pitchFamily="34" charset="0"/>
              </a:rPr>
              <a:t>Références</a:t>
            </a:r>
            <a:endParaRPr lang="en-US" sz="4000" dirty="0">
              <a:latin typeface="Arial" pitchFamily="34" charset="0"/>
              <a:ea typeface="+mj-ea"/>
              <a:cs typeface="Arial" pitchFamily="34" charset="0"/>
            </a:endParaRPr>
          </a:p>
        </p:txBody>
      </p:sp>
      <p:sp>
        <p:nvSpPr>
          <p:cNvPr id="29698" name="Content Placeholder 2"/>
          <p:cNvSpPr>
            <a:spLocks noGrp="1"/>
          </p:cNvSpPr>
          <p:nvPr>
            <p:ph sz="quarter" idx="1"/>
          </p:nvPr>
        </p:nvSpPr>
        <p:spPr>
          <a:xfrm>
            <a:off x="457200" y="1600200"/>
            <a:ext cx="7467600" cy="4873625"/>
          </a:xfrm>
        </p:spPr>
        <p:txBody>
          <a:bodyPr/>
          <a:lstStyle/>
          <a:p>
            <a:r>
              <a:rPr lang="en-US" sz="1800" smtClean="0">
                <a:latin typeface="Arial" pitchFamily="127" charset="0"/>
                <a:ea typeface="Arial" pitchFamily="127" charset="0"/>
                <a:cs typeface="Arial" pitchFamily="127" charset="0"/>
                <a:hlinkClick r:id="rId3"/>
              </a:rPr>
              <a:t>http://www.france-for-visitors.com/burgundy/the-food-of-burgundy.html</a:t>
            </a:r>
            <a:endParaRPr lang="en-US" sz="1800" smtClean="0">
              <a:latin typeface="Arial" pitchFamily="127" charset="0"/>
              <a:ea typeface="Arial" pitchFamily="127" charset="0"/>
              <a:cs typeface="Arial" pitchFamily="127" charset="0"/>
            </a:endParaRPr>
          </a:p>
          <a:p>
            <a:r>
              <a:rPr lang="en-US" sz="1800" smtClean="0">
                <a:latin typeface="Arial" pitchFamily="127" charset="0"/>
                <a:ea typeface="Arial" pitchFamily="127" charset="0"/>
                <a:cs typeface="Arial" pitchFamily="127" charset="0"/>
                <a:hlinkClick r:id="rId4"/>
              </a:rPr>
              <a:t>http://www.france-voyage.com/en/</a:t>
            </a:r>
            <a:endParaRPr lang="en-US" sz="1800" smtClean="0">
              <a:latin typeface="Arial" pitchFamily="127" charset="0"/>
              <a:ea typeface="Arial" pitchFamily="127" charset="0"/>
              <a:cs typeface="Arial" pitchFamily="127" charset="0"/>
            </a:endParaRPr>
          </a:p>
          <a:p>
            <a:r>
              <a:rPr lang="en-US" sz="1800" smtClean="0">
                <a:latin typeface="Arial" pitchFamily="127" charset="0"/>
                <a:ea typeface="Arial" pitchFamily="127" charset="0"/>
                <a:cs typeface="Arial" pitchFamily="127" charset="0"/>
                <a:hlinkClick r:id="rId5"/>
              </a:rPr>
              <a:t>http://en.wikipedia.org/wiki/Gustave_Eiffel</a:t>
            </a:r>
            <a:endParaRPr lang="en-US" sz="1800" smtClean="0">
              <a:latin typeface="Arial" pitchFamily="127" charset="0"/>
              <a:ea typeface="Arial" pitchFamily="127" charset="0"/>
              <a:cs typeface="Arial" pitchFamily="127" charset="0"/>
            </a:endParaRPr>
          </a:p>
          <a:p>
            <a:r>
              <a:rPr lang="en-US" sz="1800" smtClean="0">
                <a:latin typeface="Arial" pitchFamily="127" charset="0"/>
                <a:ea typeface="Arial" pitchFamily="127" charset="0"/>
                <a:cs typeface="Arial" pitchFamily="127" charset="0"/>
                <a:hlinkClick r:id="rId6"/>
              </a:rPr>
              <a:t>http://www.trueknowledge.com/q/what_is_the_distance_between_burgundy_and_paris</a:t>
            </a:r>
            <a:endParaRPr lang="en-US" sz="1800" smtClean="0">
              <a:latin typeface="Arial" pitchFamily="127" charset="0"/>
              <a:ea typeface="Arial" pitchFamily="127" charset="0"/>
              <a:cs typeface="Arial" pitchFamily="127" charset="0"/>
            </a:endParaRPr>
          </a:p>
          <a:p>
            <a:r>
              <a:rPr lang="en-US" sz="1800" smtClean="0">
                <a:latin typeface="Arial" pitchFamily="127" charset="0"/>
                <a:ea typeface="Arial" pitchFamily="127" charset="0"/>
                <a:cs typeface="Arial" pitchFamily="127" charset="0"/>
                <a:hlinkClick r:id="rId7"/>
              </a:rPr>
              <a:t>http://fr.wikipedia.org/wiki/Bourgogne</a:t>
            </a:r>
            <a:endParaRPr lang="en-US" sz="1800" smtClean="0">
              <a:latin typeface="Arial" pitchFamily="127" charset="0"/>
              <a:ea typeface="Arial" pitchFamily="127" charset="0"/>
              <a:cs typeface="Arial" pitchFamily="127" charset="0"/>
            </a:endParaRPr>
          </a:p>
          <a:p>
            <a:r>
              <a:rPr lang="en-US" sz="1800" smtClean="0">
                <a:latin typeface="Arial" pitchFamily="127" charset="0"/>
                <a:ea typeface="Arial" pitchFamily="127" charset="0"/>
                <a:cs typeface="Arial" pitchFamily="127" charset="0"/>
                <a:hlinkClick r:id="rId8"/>
              </a:rPr>
              <a:t>http://fr.wikipedia.org/wiki/Climat_de_la_Bourgogne</a:t>
            </a:r>
            <a:endParaRPr lang="en-US" sz="1800" smtClean="0">
              <a:latin typeface="Arial" pitchFamily="127" charset="0"/>
              <a:ea typeface="Arial" pitchFamily="127" charset="0"/>
              <a:cs typeface="Arial" pitchFamily="127" charset="0"/>
            </a:endParaRPr>
          </a:p>
          <a:p>
            <a:r>
              <a:rPr lang="en-US" sz="1800" smtClean="0">
                <a:latin typeface="Arial" pitchFamily="127" charset="0"/>
                <a:ea typeface="Arial" pitchFamily="127" charset="0"/>
                <a:cs typeface="Arial" pitchFamily="127" charset="0"/>
                <a:hlinkClick r:id="rId9"/>
              </a:rPr>
              <a:t>http://www.terroir-france.com/wines/wines_bourgognes.htm</a:t>
            </a:r>
            <a:endParaRPr lang="en-US" sz="1800" smtClean="0">
              <a:latin typeface="Arial" pitchFamily="127" charset="0"/>
              <a:ea typeface="Arial" pitchFamily="127" charset="0"/>
              <a:cs typeface="Arial" pitchFamily="127" charset="0"/>
            </a:endParaRPr>
          </a:p>
          <a:p>
            <a:r>
              <a:rPr lang="en-US" sz="1800" smtClean="0">
                <a:latin typeface="Arial" pitchFamily="127" charset="0"/>
                <a:ea typeface="Arial" pitchFamily="127" charset="0"/>
                <a:cs typeface="Arial" pitchFamily="127" charset="0"/>
                <a:hlinkClick r:id="rId10"/>
              </a:rPr>
              <a:t>http://www.maison-auxois.com/maison-de-pays-auxois/en/snack.html</a:t>
            </a:r>
            <a:endParaRPr lang="en-US" sz="1800" smtClean="0">
              <a:latin typeface="Arial" pitchFamily="127" charset="0"/>
              <a:ea typeface="Arial" pitchFamily="127" charset="0"/>
              <a:cs typeface="Arial" pitchFamily="127" charset="0"/>
            </a:endParaRPr>
          </a:p>
          <a:p>
            <a:r>
              <a:rPr lang="en-US" sz="1800" smtClean="0">
                <a:latin typeface="Arial" pitchFamily="127" charset="0"/>
                <a:ea typeface="Arial" pitchFamily="127" charset="0"/>
                <a:cs typeface="Arial" pitchFamily="127" charset="0"/>
                <a:hlinkClick r:id="rId11"/>
              </a:rPr>
              <a:t>http://www.tripadvisor.com/Travel-g187105-s406/Burgundy:France:Sports.And.Activities.html</a:t>
            </a:r>
            <a:endParaRPr lang="en-US" sz="1800" smtClean="0">
              <a:latin typeface="Arial" pitchFamily="127" charset="0"/>
              <a:ea typeface="Arial" pitchFamily="127" charset="0"/>
              <a:cs typeface="Arial" pitchFamily="127" charset="0"/>
            </a:endParaRPr>
          </a:p>
          <a:p>
            <a:r>
              <a:rPr lang="en-US" sz="1800" smtClean="0">
                <a:latin typeface="Arial" pitchFamily="127" charset="0"/>
                <a:ea typeface="Arial" pitchFamily="127" charset="0"/>
                <a:cs typeface="Arial" pitchFamily="127" charset="0"/>
                <a:hlinkClick r:id="rId12"/>
              </a:rPr>
              <a:t>http://www.linternaute.com/savoir/magazine/dossier/tour-de-france-des-costumes-traditionnels/bourgogne.shtml</a:t>
            </a:r>
            <a:endParaRPr lang="en-US" sz="1800" smtClean="0">
              <a:latin typeface="Arial" pitchFamily="127" charset="0"/>
              <a:ea typeface="Arial" pitchFamily="127" charset="0"/>
              <a:cs typeface="Arial" pitchFamily="127" charset="0"/>
            </a:endParaRPr>
          </a:p>
          <a:p>
            <a:endParaRPr lang="en-US" sz="1800" smtClean="0">
              <a:latin typeface="Arial" pitchFamily="127" charset="0"/>
              <a:ea typeface="Arial" pitchFamily="127" charset="0"/>
              <a:cs typeface="Arial" pitchFamily="127" charset="0"/>
            </a:endParaRPr>
          </a:p>
          <a:p>
            <a:endParaRPr lang="en-US" sz="1800" smtClean="0">
              <a:latin typeface="Arial" pitchFamily="127" charset="0"/>
              <a:ea typeface="Arial" pitchFamily="127" charset="0"/>
              <a:cs typeface="Arial" pitchFamily="127" charset="0"/>
            </a:endParaRPr>
          </a:p>
          <a:p>
            <a:endParaRPr lang="en-US" sz="1800" smtClean="0">
              <a:latin typeface="Arial" pitchFamily="127" charset="0"/>
              <a:ea typeface="Arial" pitchFamily="127" charset="0"/>
              <a:cs typeface="Arial" pitchFamily="127"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183563" cy="1050925"/>
          </a:xfrm>
        </p:spPr>
        <p:txBody>
          <a:bodyPr/>
          <a:lstStyle/>
          <a:p>
            <a:pPr algn="ctr" fontAlgn="auto">
              <a:spcAft>
                <a:spcPts val="0"/>
              </a:spcAft>
              <a:defRPr/>
            </a:pPr>
            <a:r>
              <a:rPr lang="en-US" sz="4000" dirty="0" err="1" smtClean="0">
                <a:latin typeface="Arial" pitchFamily="34" charset="0"/>
                <a:ea typeface="+mj-ea"/>
                <a:cs typeface="Arial" pitchFamily="34" charset="0"/>
              </a:rPr>
              <a:t>L’introduction</a:t>
            </a:r>
            <a:endParaRPr lang="en-US" sz="4000" dirty="0">
              <a:latin typeface="Arial" pitchFamily="34" charset="0"/>
              <a:ea typeface="+mj-ea"/>
              <a:cs typeface="Arial" pitchFamily="34" charset="0"/>
            </a:endParaRPr>
          </a:p>
        </p:txBody>
      </p:sp>
      <p:sp>
        <p:nvSpPr>
          <p:cNvPr id="14338" name="Content Placeholder 2"/>
          <p:cNvSpPr>
            <a:spLocks noGrp="1"/>
          </p:cNvSpPr>
          <p:nvPr>
            <p:ph sz="quarter" idx="1"/>
          </p:nvPr>
        </p:nvSpPr>
        <p:spPr>
          <a:xfrm>
            <a:off x="533400" y="1219200"/>
            <a:ext cx="7467600" cy="4873625"/>
          </a:xfrm>
        </p:spPr>
        <p:txBody>
          <a:bodyPr/>
          <a:lstStyle/>
          <a:p>
            <a:pPr>
              <a:buFont typeface="Wingdings" pitchFamily="127" charset="2"/>
              <a:buNone/>
            </a:pPr>
            <a:endParaRPr lang="en-US" sz="1800" smtClean="0">
              <a:latin typeface="Arial" pitchFamily="127" charset="0"/>
              <a:ea typeface="Arial" pitchFamily="127" charset="0"/>
              <a:cs typeface="Arial" pitchFamily="127" charset="0"/>
            </a:endParaRPr>
          </a:p>
          <a:p>
            <a:r>
              <a:rPr lang="en-US" sz="2000" smtClean="0">
                <a:latin typeface="Arial" pitchFamily="127" charset="0"/>
                <a:ea typeface="Arial" pitchFamily="127" charset="0"/>
                <a:cs typeface="Arial" pitchFamily="127" charset="0"/>
              </a:rPr>
              <a:t>La Bourgogne est une région de France très intéressante. Elle est très célèbre pour ses vins, sa gastronomie, ses châteaux, sa catédrale, et ses canaux.  Si vous voulez passer des vacances en Bourgogne, vous pouvez visiter beaucoup de sites touristiques et faire des jolies randonnées. Dans ma présentation, je vais vous donner plus d’information sur la Bourgogne. </a:t>
            </a:r>
          </a:p>
        </p:txBody>
      </p:sp>
      <p:pic>
        <p:nvPicPr>
          <p:cNvPr id="28676" name="Picture 4" descr="http://web.france.com/system/files/images/Bourgogne+wine.jpg"/>
          <p:cNvPicPr>
            <a:picLocks noChangeAspect="1" noChangeArrowheads="1"/>
          </p:cNvPicPr>
          <p:nvPr/>
        </p:nvPicPr>
        <p:blipFill>
          <a:blip r:embed="rId3"/>
          <a:srcRect/>
          <a:stretch>
            <a:fillRect/>
          </a:stretch>
        </p:blipFill>
        <p:spPr bwMode="auto">
          <a:xfrm>
            <a:off x="533400" y="3886200"/>
            <a:ext cx="4067175" cy="26765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8678" name="Picture 6" descr="http://www.concierge.com/images/destinations/destinationguide/europe/france/burgundy/dijon/france_dijonstreet_001p.jpg"/>
          <p:cNvPicPr>
            <a:picLocks noChangeAspect="1" noChangeArrowheads="1"/>
          </p:cNvPicPr>
          <p:nvPr/>
        </p:nvPicPr>
        <p:blipFill>
          <a:blip r:embed="rId4"/>
          <a:srcRect/>
          <a:stretch>
            <a:fillRect/>
          </a:stretch>
        </p:blipFill>
        <p:spPr bwMode="auto">
          <a:xfrm>
            <a:off x="5257800" y="3886200"/>
            <a:ext cx="3426460" cy="27051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fontAlgn="auto">
              <a:spcAft>
                <a:spcPts val="0"/>
              </a:spcAft>
              <a:defRPr/>
            </a:pPr>
            <a:r>
              <a:rPr lang="en-US" sz="4000" dirty="0" smtClean="0">
                <a:latin typeface="Arial" pitchFamily="34" charset="0"/>
                <a:ea typeface="+mj-ea"/>
                <a:cs typeface="Arial" pitchFamily="34" charset="0"/>
              </a:rPr>
              <a:t>Emplacement en France</a:t>
            </a:r>
            <a:endParaRPr lang="en-US" sz="4000" dirty="0">
              <a:latin typeface="Arial" pitchFamily="34" charset="0"/>
              <a:ea typeface="+mj-ea"/>
              <a:cs typeface="Arial" pitchFamily="34" charset="0"/>
            </a:endParaRPr>
          </a:p>
        </p:txBody>
      </p:sp>
      <p:sp>
        <p:nvSpPr>
          <p:cNvPr id="15362" name="Content Placeholder 2"/>
          <p:cNvSpPr>
            <a:spLocks noGrp="1"/>
          </p:cNvSpPr>
          <p:nvPr>
            <p:ph sz="quarter" idx="1"/>
          </p:nvPr>
        </p:nvSpPr>
        <p:spPr>
          <a:xfrm>
            <a:off x="457200" y="1600200"/>
            <a:ext cx="7467600" cy="4873625"/>
          </a:xfrm>
        </p:spPr>
        <p:txBody>
          <a:bodyPr/>
          <a:lstStyle/>
          <a:p>
            <a:r>
              <a:rPr lang="en-US" smtClean="0">
                <a:latin typeface="Arial" pitchFamily="127" charset="0"/>
                <a:ea typeface="Arial" pitchFamily="127" charset="0"/>
                <a:cs typeface="Arial" pitchFamily="127" charset="0"/>
              </a:rPr>
              <a:t>La Bourgogne est située au centre-est de la France.</a:t>
            </a:r>
          </a:p>
          <a:p>
            <a:r>
              <a:rPr lang="en-US" smtClean="0">
                <a:latin typeface="Arial" pitchFamily="127" charset="0"/>
                <a:ea typeface="Arial" pitchFamily="127" charset="0"/>
                <a:cs typeface="Arial" pitchFamily="127" charset="0"/>
              </a:rPr>
              <a:t>La Bourgogne est à 100km au sud de Paris et à 80km au nord de Lyon.</a:t>
            </a:r>
          </a:p>
          <a:p>
            <a:r>
              <a:rPr lang="en-US" smtClean="0">
                <a:latin typeface="Arial" pitchFamily="127" charset="0"/>
                <a:ea typeface="Arial" pitchFamily="127" charset="0"/>
                <a:cs typeface="Arial" pitchFamily="127" charset="0"/>
              </a:rPr>
              <a:t>La Bourgogne est la 7éme plus grande région de la France; elle mesure 31 582km².</a:t>
            </a:r>
          </a:p>
          <a:p>
            <a:pPr>
              <a:buFont typeface="Wingdings" pitchFamily="127" charset="2"/>
              <a:buNone/>
            </a:pPr>
            <a:endParaRPr lang="en-US" sz="1600" smtClean="0">
              <a:latin typeface="Arial" pitchFamily="127" charset="0"/>
              <a:ea typeface="Arial" pitchFamily="127" charset="0"/>
              <a:cs typeface="Arial" pitchFamily="127" charset="0"/>
            </a:endParaRPr>
          </a:p>
          <a:p>
            <a:endParaRPr lang="en-US" sz="1400" smtClean="0">
              <a:latin typeface="Arial" pitchFamily="127" charset="0"/>
              <a:ea typeface="Arial" pitchFamily="127" charset="0"/>
              <a:cs typeface="Arial" pitchFamily="127" charset="0"/>
            </a:endParaRPr>
          </a:p>
        </p:txBody>
      </p:sp>
      <p:pic>
        <p:nvPicPr>
          <p:cNvPr id="15363" name="Picture 3" descr="http://www.travelfactfile.com/france/hotels/find.hotels.france_files/france.gif"/>
          <p:cNvPicPr>
            <a:picLocks noChangeAspect="1" noChangeArrowheads="1"/>
          </p:cNvPicPr>
          <p:nvPr/>
        </p:nvPicPr>
        <p:blipFill>
          <a:blip r:embed="rId3"/>
          <a:srcRect l="1587" t="1755" r="11111" b="1720"/>
          <a:stretch>
            <a:fillRect/>
          </a:stretch>
        </p:blipFill>
        <p:spPr bwMode="auto">
          <a:xfrm>
            <a:off x="3124200" y="4038600"/>
            <a:ext cx="2590800" cy="2590800"/>
          </a:xfrm>
          <a:prstGeom prst="rect">
            <a:avLst/>
          </a:prstGeom>
          <a:noFill/>
          <a:ln w="9525">
            <a:noFill/>
            <a:miter lim="800000"/>
            <a:headEnd/>
            <a:tailEnd/>
          </a:ln>
        </p:spPr>
      </p:pic>
      <p:cxnSp>
        <p:nvCxnSpPr>
          <p:cNvPr id="5" name="Straight Arrow Connector 4"/>
          <p:cNvCxnSpPr/>
          <p:nvPr/>
        </p:nvCxnSpPr>
        <p:spPr>
          <a:xfrm flipV="1">
            <a:off x="2133600" y="5257800"/>
            <a:ext cx="2667000" cy="838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365" name="Rectangle 5"/>
          <p:cNvSpPr>
            <a:spLocks noChangeArrowheads="1"/>
          </p:cNvSpPr>
          <p:nvPr/>
        </p:nvSpPr>
        <p:spPr bwMode="auto">
          <a:xfrm>
            <a:off x="457200" y="5943600"/>
            <a:ext cx="1633538" cy="369888"/>
          </a:xfrm>
          <a:prstGeom prst="rect">
            <a:avLst/>
          </a:prstGeom>
          <a:noFill/>
          <a:ln w="9525">
            <a:noFill/>
            <a:miter lim="800000"/>
            <a:headEnd/>
            <a:tailEnd/>
          </a:ln>
        </p:spPr>
        <p:txBody>
          <a:bodyPr wrap="none">
            <a:prstTxWarp prst="textNoShape">
              <a:avLst/>
            </a:prstTxWarp>
            <a:spAutoFit/>
          </a:bodyPr>
          <a:lstStyle/>
          <a:p>
            <a:r>
              <a:rPr lang="en-US">
                <a:latin typeface="Century Schoolbook" pitchFamily="127" charset="0"/>
              </a:rPr>
              <a:t>La Bourgogne</a:t>
            </a:r>
          </a:p>
        </p:txBody>
      </p:sp>
      <p:cxnSp>
        <p:nvCxnSpPr>
          <p:cNvPr id="7" name="Straight Arrow Connector 6"/>
          <p:cNvCxnSpPr/>
          <p:nvPr/>
        </p:nvCxnSpPr>
        <p:spPr>
          <a:xfrm rot="10800000" flipV="1">
            <a:off x="4572000" y="4038600"/>
            <a:ext cx="1143000" cy="762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367" name="Rectangle 8"/>
          <p:cNvSpPr>
            <a:spLocks noChangeArrowheads="1"/>
          </p:cNvSpPr>
          <p:nvPr/>
        </p:nvSpPr>
        <p:spPr bwMode="auto">
          <a:xfrm>
            <a:off x="5791200" y="3886200"/>
            <a:ext cx="711200" cy="369888"/>
          </a:xfrm>
          <a:prstGeom prst="rect">
            <a:avLst/>
          </a:prstGeom>
          <a:noFill/>
          <a:ln w="9525">
            <a:noFill/>
            <a:miter lim="800000"/>
            <a:headEnd/>
            <a:tailEnd/>
          </a:ln>
        </p:spPr>
        <p:txBody>
          <a:bodyPr wrap="none">
            <a:prstTxWarp prst="textNoShape">
              <a:avLst/>
            </a:prstTxWarp>
            <a:spAutoFit/>
          </a:bodyPr>
          <a:lstStyle/>
          <a:p>
            <a:r>
              <a:rPr lang="en-US">
                <a:latin typeface="Century Schoolbook" pitchFamily="127" charset="0"/>
              </a:rPr>
              <a:t>Paris</a:t>
            </a:r>
            <a:endParaRPr lang="en-029">
              <a:latin typeface="Century Schoolbook" pitchFamily="127"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fontAlgn="auto">
              <a:spcAft>
                <a:spcPts val="0"/>
              </a:spcAft>
              <a:defRPr/>
            </a:pPr>
            <a:r>
              <a:rPr lang="en-US" sz="3600" dirty="0" smtClean="0">
                <a:latin typeface="Arial" pitchFamily="34" charset="0"/>
                <a:ea typeface="+mj-ea"/>
                <a:cs typeface="Arial" pitchFamily="34" charset="0"/>
              </a:rPr>
              <a:t>La Population de la Bourgogne</a:t>
            </a:r>
            <a:endParaRPr lang="en-US" sz="3600" dirty="0">
              <a:latin typeface="Arial" pitchFamily="34" charset="0"/>
              <a:ea typeface="+mj-ea"/>
              <a:cs typeface="Arial" pitchFamily="34" charset="0"/>
            </a:endParaRPr>
          </a:p>
        </p:txBody>
      </p:sp>
      <p:sp>
        <p:nvSpPr>
          <p:cNvPr id="16386" name="Content Placeholder 2"/>
          <p:cNvSpPr>
            <a:spLocks noGrp="1"/>
          </p:cNvSpPr>
          <p:nvPr>
            <p:ph sz="quarter" idx="1"/>
          </p:nvPr>
        </p:nvSpPr>
        <p:spPr>
          <a:xfrm>
            <a:off x="457200" y="1600200"/>
            <a:ext cx="7467600" cy="4873625"/>
          </a:xfrm>
        </p:spPr>
        <p:txBody>
          <a:bodyPr/>
          <a:lstStyle/>
          <a:p>
            <a:r>
              <a:rPr lang="en-US" sz="2200" smtClean="0">
                <a:latin typeface="Arial" pitchFamily="127" charset="0"/>
                <a:ea typeface="Arial" pitchFamily="127" charset="0"/>
                <a:cs typeface="Arial" pitchFamily="127" charset="0"/>
              </a:rPr>
              <a:t>En 2008, il y avait 1 638 588 habitants dans la Bourgogne.</a:t>
            </a:r>
          </a:p>
          <a:p>
            <a:r>
              <a:rPr lang="en-US" sz="2200" smtClean="0">
                <a:latin typeface="Arial" pitchFamily="127" charset="0"/>
                <a:ea typeface="Arial" pitchFamily="127" charset="0"/>
                <a:cs typeface="Arial" pitchFamily="127" charset="0"/>
              </a:rPr>
              <a:t>Les gens qui habitent dans la Bourgogne s’appellent des Bourguignons ou des Bourguignonnes.</a:t>
            </a:r>
          </a:p>
          <a:p>
            <a:r>
              <a:rPr lang="en-US" sz="2200" smtClean="0">
                <a:latin typeface="Arial" pitchFamily="127" charset="0"/>
                <a:ea typeface="Arial" pitchFamily="127" charset="0"/>
                <a:cs typeface="Arial" pitchFamily="127" charset="0"/>
              </a:rPr>
              <a:t>Beaucoup de Bourguignons sont partis de la région. Il y a maintenant plus de gens agés que de jeunes gens, mais à Dijon, il y a beaucoup de jeunes gens.</a:t>
            </a:r>
          </a:p>
        </p:txBody>
      </p:sp>
      <p:pic>
        <p:nvPicPr>
          <p:cNvPr id="26628" name="Picture 4" descr="http://farm4.static.flickr.com/3514/3853289768_d39ab8e68f.jpg"/>
          <p:cNvPicPr>
            <a:picLocks noChangeAspect="1" noChangeArrowheads="1"/>
          </p:cNvPicPr>
          <p:nvPr/>
        </p:nvPicPr>
        <p:blipFill>
          <a:blip r:embed="rId3"/>
          <a:srcRect/>
          <a:stretch>
            <a:fillRect/>
          </a:stretch>
        </p:blipFill>
        <p:spPr bwMode="auto">
          <a:xfrm>
            <a:off x="4419600" y="4238700"/>
            <a:ext cx="3886200" cy="2619300"/>
          </a:xfrm>
          <a:prstGeom prst="rect">
            <a:avLst/>
          </a:prstGeom>
          <a:ln>
            <a:noFill/>
          </a:ln>
          <a:effectLst>
            <a:softEdge rad="112500"/>
          </a:effectLst>
        </p:spPr>
      </p:pic>
      <p:pic>
        <p:nvPicPr>
          <p:cNvPr id="26630" name="Picture 6" descr="http://www.selfcateringhols.com/images/properties/market2.jpg"/>
          <p:cNvPicPr>
            <a:picLocks noChangeAspect="1" noChangeArrowheads="1"/>
          </p:cNvPicPr>
          <p:nvPr/>
        </p:nvPicPr>
        <p:blipFill>
          <a:blip r:embed="rId4"/>
          <a:srcRect/>
          <a:stretch>
            <a:fillRect/>
          </a:stretch>
        </p:blipFill>
        <p:spPr bwMode="auto">
          <a:xfrm>
            <a:off x="914400" y="4476750"/>
            <a:ext cx="3171825" cy="238125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fontAlgn="auto">
              <a:spcAft>
                <a:spcPts val="0"/>
              </a:spcAft>
              <a:defRPr/>
            </a:pPr>
            <a:r>
              <a:rPr lang="en-US" sz="3200" dirty="0" smtClean="0">
                <a:latin typeface="Arial" pitchFamily="34" charset="0"/>
                <a:ea typeface="+mj-ea"/>
                <a:cs typeface="Arial" pitchFamily="34" charset="0"/>
              </a:rPr>
              <a:t>Les </a:t>
            </a:r>
            <a:r>
              <a:rPr lang="en-US" sz="3200" dirty="0" err="1" smtClean="0">
                <a:latin typeface="Arial" pitchFamily="34" charset="0"/>
                <a:ea typeface="+mj-ea"/>
                <a:cs typeface="Arial" pitchFamily="34" charset="0"/>
              </a:rPr>
              <a:t>villes</a:t>
            </a:r>
            <a:r>
              <a:rPr lang="en-US" sz="3200" dirty="0" smtClean="0">
                <a:latin typeface="Arial" pitchFamily="34" charset="0"/>
                <a:ea typeface="+mj-ea"/>
                <a:cs typeface="Arial" pitchFamily="34" charset="0"/>
              </a:rPr>
              <a:t> </a:t>
            </a:r>
            <a:r>
              <a:rPr lang="en-US" sz="3200" dirty="0" err="1" smtClean="0">
                <a:latin typeface="Arial" pitchFamily="34" charset="0"/>
                <a:ea typeface="+mj-ea"/>
                <a:cs typeface="Arial" pitchFamily="34" charset="0"/>
              </a:rPr>
              <a:t>principales</a:t>
            </a:r>
            <a:r>
              <a:rPr lang="en-US" sz="3200" dirty="0" smtClean="0">
                <a:latin typeface="Arial" pitchFamily="34" charset="0"/>
                <a:ea typeface="+mj-ea"/>
                <a:cs typeface="Arial" pitchFamily="34" charset="0"/>
              </a:rPr>
              <a:t> </a:t>
            </a:r>
            <a:r>
              <a:rPr lang="en-US" sz="3200" dirty="0" smtClean="0">
                <a:latin typeface="Arial" pitchFamily="34" charset="0"/>
                <a:ea typeface="+mj-ea"/>
                <a:cs typeface="Arial" pitchFamily="34" charset="0"/>
              </a:rPr>
              <a:t>et les </a:t>
            </a:r>
            <a:r>
              <a:rPr lang="en-US" sz="3200" dirty="0" err="1" smtClean="0">
                <a:latin typeface="Arial" pitchFamily="34" charset="0"/>
                <a:ea typeface="+mj-ea"/>
                <a:cs typeface="Arial" pitchFamily="34" charset="0"/>
              </a:rPr>
              <a:t>domaines</a:t>
            </a:r>
            <a:r>
              <a:rPr lang="en-US" sz="3200" dirty="0" smtClean="0">
                <a:latin typeface="Arial" pitchFamily="34" charset="0"/>
                <a:ea typeface="+mj-ea"/>
                <a:cs typeface="Arial" pitchFamily="34" charset="0"/>
              </a:rPr>
              <a:t> </a:t>
            </a:r>
            <a:r>
              <a:rPr lang="en-US" sz="3200" dirty="0" err="1" smtClean="0">
                <a:latin typeface="Arial" pitchFamily="34" charset="0"/>
                <a:ea typeface="+mj-ea"/>
                <a:cs typeface="Arial" pitchFamily="34" charset="0"/>
              </a:rPr>
              <a:t>populaires</a:t>
            </a:r>
            <a:r>
              <a:rPr lang="en-US" sz="3200" dirty="0" smtClean="0">
                <a:latin typeface="Arial" pitchFamily="34" charset="0"/>
                <a:ea typeface="+mj-ea"/>
                <a:cs typeface="Arial" pitchFamily="34" charset="0"/>
              </a:rPr>
              <a:t> </a:t>
            </a:r>
            <a:r>
              <a:rPr lang="en-US" sz="3200" dirty="0" smtClean="0">
                <a:latin typeface="Arial" pitchFamily="34" charset="0"/>
                <a:ea typeface="+mj-ea"/>
                <a:cs typeface="Arial" pitchFamily="34" charset="0"/>
              </a:rPr>
              <a:t>de la </a:t>
            </a:r>
            <a:r>
              <a:rPr lang="en-US" sz="3200" dirty="0" smtClean="0">
                <a:latin typeface="Arial" pitchFamily="34" charset="0"/>
                <a:ea typeface="+mj-ea"/>
                <a:cs typeface="Arial" pitchFamily="34" charset="0"/>
              </a:rPr>
              <a:t>Bourgogne</a:t>
            </a:r>
            <a:endParaRPr lang="en-US" sz="3200" dirty="0">
              <a:latin typeface="Arial" pitchFamily="34" charset="0"/>
              <a:ea typeface="+mj-ea"/>
              <a:cs typeface="Arial" pitchFamily="34" charset="0"/>
            </a:endParaRPr>
          </a:p>
        </p:txBody>
      </p:sp>
      <p:sp>
        <p:nvSpPr>
          <p:cNvPr id="17410" name="Content Placeholder 2"/>
          <p:cNvSpPr>
            <a:spLocks noGrp="1"/>
          </p:cNvSpPr>
          <p:nvPr>
            <p:ph sz="quarter" idx="1"/>
          </p:nvPr>
        </p:nvSpPr>
        <p:spPr>
          <a:xfrm>
            <a:off x="457200" y="1600200"/>
            <a:ext cx="7467600" cy="4873625"/>
          </a:xfrm>
        </p:spPr>
        <p:txBody>
          <a:bodyPr/>
          <a:lstStyle/>
          <a:p>
            <a:r>
              <a:rPr lang="en-US" smtClean="0">
                <a:latin typeface="Arial" pitchFamily="127" charset="0"/>
                <a:ea typeface="Arial" pitchFamily="127" charset="0"/>
                <a:cs typeface="Arial" pitchFamily="127" charset="0"/>
              </a:rPr>
              <a:t>Il y a quatre départements dans la Bourgogne.</a:t>
            </a:r>
          </a:p>
          <a:p>
            <a:r>
              <a:rPr lang="en-US" smtClean="0">
                <a:latin typeface="Arial" pitchFamily="127" charset="0"/>
                <a:ea typeface="Arial" pitchFamily="127" charset="0"/>
                <a:cs typeface="Arial" pitchFamily="127" charset="0"/>
              </a:rPr>
              <a:t>Les villes principales sont Mâcon dans le département de la Saône-et-Loire, Nevers dans la Nièvre, Dijon dans la Côte-d’Or, et Auxerre dans l’Yonne.</a:t>
            </a:r>
          </a:p>
          <a:p>
            <a:r>
              <a:rPr lang="en-US" smtClean="0">
                <a:latin typeface="Arial" pitchFamily="127" charset="0"/>
                <a:ea typeface="Arial" pitchFamily="127" charset="0"/>
                <a:cs typeface="Arial" pitchFamily="127" charset="0"/>
              </a:rPr>
              <a:t>Dijon est la capitale de la Bourgogne.</a:t>
            </a:r>
          </a:p>
        </p:txBody>
      </p:sp>
      <p:pic>
        <p:nvPicPr>
          <p:cNvPr id="25602" name="Picture 2" descr="http://www.bourgogne-tourisme.com/pics_bdd/contenu_fr_visuel/1207321322_AROPOR~1_copie.jpg"/>
          <p:cNvPicPr>
            <a:picLocks noChangeAspect="1" noChangeArrowheads="1"/>
          </p:cNvPicPr>
          <p:nvPr/>
        </p:nvPicPr>
        <p:blipFill>
          <a:blip r:embed="rId3"/>
          <a:srcRect/>
          <a:stretch>
            <a:fillRect/>
          </a:stretch>
        </p:blipFill>
        <p:spPr bwMode="auto">
          <a:xfrm>
            <a:off x="838200" y="4191000"/>
            <a:ext cx="2390775" cy="2390776"/>
          </a:xfrm>
          <a:prstGeom prst="rect">
            <a:avLst/>
          </a:prstGeom>
          <a:ln>
            <a:noFill/>
          </a:ln>
          <a:effectLst>
            <a:softEdge rad="112500"/>
          </a:effectLst>
        </p:spPr>
      </p:pic>
      <p:cxnSp>
        <p:nvCxnSpPr>
          <p:cNvPr id="6" name="Straight Arrow Connector 5"/>
          <p:cNvCxnSpPr/>
          <p:nvPr/>
        </p:nvCxnSpPr>
        <p:spPr>
          <a:xfrm rot="16200000" flipH="1">
            <a:off x="1371600" y="4114800"/>
            <a:ext cx="1219200" cy="1066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5604" name="Picture 4" descr="http://www.burgundy-canal.com/_i/map-region.jpg"/>
          <p:cNvPicPr>
            <a:picLocks noChangeAspect="1" noChangeArrowheads="1"/>
          </p:cNvPicPr>
          <p:nvPr/>
        </p:nvPicPr>
        <p:blipFill>
          <a:blip r:embed="rId4"/>
          <a:srcRect/>
          <a:stretch>
            <a:fillRect/>
          </a:stretch>
        </p:blipFill>
        <p:spPr bwMode="auto">
          <a:xfrm>
            <a:off x="5105400" y="4172210"/>
            <a:ext cx="2362200" cy="268579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fontAlgn="auto">
              <a:spcAft>
                <a:spcPts val="0"/>
              </a:spcAft>
              <a:defRPr/>
            </a:pPr>
            <a:r>
              <a:rPr lang="en-US" sz="4000" dirty="0" smtClean="0">
                <a:latin typeface="Arial" pitchFamily="34" charset="0"/>
                <a:ea typeface="+mj-ea"/>
                <a:cs typeface="Arial" pitchFamily="34" charset="0"/>
              </a:rPr>
              <a:t>Le </a:t>
            </a:r>
            <a:r>
              <a:rPr lang="en-US" sz="4000" dirty="0" err="1" smtClean="0">
                <a:latin typeface="Arial" pitchFamily="34" charset="0"/>
                <a:ea typeface="+mj-ea"/>
                <a:cs typeface="Arial" pitchFamily="34" charset="0"/>
              </a:rPr>
              <a:t>climat</a:t>
            </a:r>
            <a:r>
              <a:rPr lang="en-US" sz="4000" dirty="0" smtClean="0">
                <a:latin typeface="Arial" pitchFamily="34" charset="0"/>
                <a:ea typeface="+mj-ea"/>
                <a:cs typeface="Arial" pitchFamily="34" charset="0"/>
              </a:rPr>
              <a:t> de la Bourgogne</a:t>
            </a:r>
            <a:endParaRPr lang="en-US" sz="4000" dirty="0">
              <a:latin typeface="Arial" pitchFamily="34" charset="0"/>
              <a:ea typeface="+mj-ea"/>
              <a:cs typeface="Arial" pitchFamily="34" charset="0"/>
            </a:endParaRPr>
          </a:p>
        </p:txBody>
      </p:sp>
      <p:sp>
        <p:nvSpPr>
          <p:cNvPr id="18434" name="Content Placeholder 2"/>
          <p:cNvSpPr>
            <a:spLocks noGrp="1"/>
          </p:cNvSpPr>
          <p:nvPr>
            <p:ph sz="quarter" idx="1"/>
          </p:nvPr>
        </p:nvSpPr>
        <p:spPr>
          <a:xfrm>
            <a:off x="457200" y="1600200"/>
            <a:ext cx="7467600" cy="4873625"/>
          </a:xfrm>
        </p:spPr>
        <p:txBody>
          <a:bodyPr/>
          <a:lstStyle/>
          <a:p>
            <a:r>
              <a:rPr lang="en-US" smtClean="0">
                <a:latin typeface="Arial" pitchFamily="127" charset="0"/>
                <a:ea typeface="Arial" pitchFamily="127" charset="0"/>
                <a:cs typeface="Arial" pitchFamily="127" charset="0"/>
              </a:rPr>
              <a:t>La Bourgogne a des hivers très froid et des étés très chaud. </a:t>
            </a:r>
          </a:p>
          <a:p>
            <a:r>
              <a:rPr lang="en-US" smtClean="0">
                <a:latin typeface="Arial" pitchFamily="127" charset="0"/>
                <a:ea typeface="Arial" pitchFamily="127" charset="0"/>
                <a:cs typeface="Arial" pitchFamily="127" charset="0"/>
              </a:rPr>
              <a:t>Les hivers sont longs et les étés sont courts. Il pleut plus à l’automne.</a:t>
            </a:r>
          </a:p>
          <a:p>
            <a:r>
              <a:rPr lang="en-US" smtClean="0">
                <a:latin typeface="Arial" pitchFamily="127" charset="0"/>
                <a:ea typeface="Arial" pitchFamily="127" charset="0"/>
                <a:cs typeface="Arial" pitchFamily="127" charset="0"/>
              </a:rPr>
              <a:t>En Bourgogne, en hiver, il y a beaucoup de neige et pendant l’ été, il fait plus chaud que sur la côte.</a:t>
            </a:r>
          </a:p>
        </p:txBody>
      </p:sp>
      <p:pic>
        <p:nvPicPr>
          <p:cNvPr id="24578" name="Picture 2" descr="http://t1.gstatic.com/images?q=tbn:ANd9GcQDKUaxH0IGDXLgmwHDJ4M7P3CCa2u8qQNK-20-pDoQk5Hy3P-Lyg&amp;t=1"/>
          <p:cNvPicPr>
            <a:picLocks noChangeAspect="1" noChangeArrowheads="1"/>
          </p:cNvPicPr>
          <p:nvPr/>
        </p:nvPicPr>
        <p:blipFill>
          <a:blip r:embed="rId3"/>
          <a:srcRect/>
          <a:stretch>
            <a:fillRect/>
          </a:stretch>
        </p:blipFill>
        <p:spPr bwMode="auto">
          <a:xfrm>
            <a:off x="381000" y="4483375"/>
            <a:ext cx="3581400" cy="2374625"/>
          </a:xfrm>
          <a:prstGeom prst="rect">
            <a:avLst/>
          </a:prstGeom>
          <a:ln>
            <a:noFill/>
          </a:ln>
          <a:effectLst>
            <a:softEdge rad="112500"/>
          </a:effectLst>
        </p:spPr>
      </p:pic>
      <p:sp>
        <p:nvSpPr>
          <p:cNvPr id="5" name="TextBox 4"/>
          <p:cNvSpPr txBox="1"/>
          <p:nvPr/>
        </p:nvSpPr>
        <p:spPr>
          <a:xfrm>
            <a:off x="914400" y="6248400"/>
            <a:ext cx="2438400" cy="369888"/>
          </a:xfrm>
          <a:prstGeom prst="rect">
            <a:avLst/>
          </a:prstGeom>
          <a:noFill/>
        </p:spPr>
        <p:txBody>
          <a:bodyPr>
            <a:spAutoFit/>
          </a:bodyPr>
          <a:lstStyle/>
          <a:p>
            <a:pPr fontAlgn="auto">
              <a:spcBef>
                <a:spcPts val="0"/>
              </a:spcBef>
              <a:spcAft>
                <a:spcPts val="0"/>
              </a:spcAft>
              <a:defRPr/>
            </a:pPr>
            <a:r>
              <a:rPr lang="en-029" dirty="0">
                <a:solidFill>
                  <a:schemeClr val="accent5">
                    <a:lumMod val="60000"/>
                    <a:lumOff val="40000"/>
                  </a:schemeClr>
                </a:solidFill>
                <a:latin typeface="+mn-lt"/>
                <a:ea typeface="+mn-ea"/>
                <a:cs typeface="+mn-cs"/>
              </a:rPr>
              <a:t>Hiver en Bourgogne</a:t>
            </a:r>
          </a:p>
        </p:txBody>
      </p:sp>
      <p:pic>
        <p:nvPicPr>
          <p:cNvPr id="24580" name="Picture 4" descr="http://www.pariscityrama.com/files/images/excursions/vignes-de-bourgogne.jpg"/>
          <p:cNvPicPr>
            <a:picLocks noChangeAspect="1" noChangeArrowheads="1"/>
          </p:cNvPicPr>
          <p:nvPr/>
        </p:nvPicPr>
        <p:blipFill>
          <a:blip r:embed="rId4"/>
          <a:srcRect/>
          <a:stretch>
            <a:fillRect/>
          </a:stretch>
        </p:blipFill>
        <p:spPr bwMode="auto">
          <a:xfrm>
            <a:off x="4724400" y="4485301"/>
            <a:ext cx="3582934" cy="2372699"/>
          </a:xfrm>
          <a:prstGeom prst="rect">
            <a:avLst/>
          </a:prstGeom>
          <a:ln>
            <a:noFill/>
          </a:ln>
          <a:effectLst>
            <a:softEdge rad="112500"/>
          </a:effectLst>
        </p:spPr>
      </p:pic>
      <p:sp>
        <p:nvSpPr>
          <p:cNvPr id="8" name="TextBox 7"/>
          <p:cNvSpPr txBox="1"/>
          <p:nvPr/>
        </p:nvSpPr>
        <p:spPr>
          <a:xfrm>
            <a:off x="5334000" y="6172200"/>
            <a:ext cx="2590800" cy="369888"/>
          </a:xfrm>
          <a:prstGeom prst="rect">
            <a:avLst/>
          </a:prstGeom>
          <a:noFill/>
        </p:spPr>
        <p:txBody>
          <a:bodyPr>
            <a:spAutoFit/>
          </a:bodyPr>
          <a:lstStyle/>
          <a:p>
            <a:pPr fontAlgn="auto">
              <a:spcBef>
                <a:spcPts val="0"/>
              </a:spcBef>
              <a:spcAft>
                <a:spcPts val="0"/>
              </a:spcAft>
              <a:defRPr/>
            </a:pPr>
            <a:r>
              <a:rPr lang="en-US" dirty="0" err="1">
                <a:solidFill>
                  <a:schemeClr val="accent5">
                    <a:lumMod val="60000"/>
                    <a:lumOff val="40000"/>
                  </a:schemeClr>
                </a:solidFill>
                <a:latin typeface="Arial" pitchFamily="34" charset="0"/>
                <a:ea typeface="+mn-ea"/>
                <a:cs typeface="Arial" pitchFamily="34" charset="0"/>
              </a:rPr>
              <a:t>Étés</a:t>
            </a:r>
            <a:r>
              <a:rPr lang="en-US" dirty="0">
                <a:solidFill>
                  <a:schemeClr val="accent5">
                    <a:lumMod val="60000"/>
                    <a:lumOff val="40000"/>
                  </a:schemeClr>
                </a:solidFill>
                <a:latin typeface="Arial" pitchFamily="34" charset="0"/>
                <a:ea typeface="+mn-ea"/>
                <a:cs typeface="Arial" pitchFamily="34" charset="0"/>
              </a:rPr>
              <a:t> en Bourgogne</a:t>
            </a:r>
            <a:endParaRPr lang="en-029" dirty="0">
              <a:solidFill>
                <a:schemeClr val="accent5">
                  <a:lumMod val="60000"/>
                  <a:lumOff val="40000"/>
                </a:schemeClr>
              </a:solidFill>
              <a:latin typeface="+mn-lt"/>
              <a:ea typeface="+mn-ea"/>
              <a:cs typeface="+mn-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fontAlgn="auto">
              <a:spcAft>
                <a:spcPts val="0"/>
              </a:spcAft>
              <a:defRPr/>
            </a:pPr>
            <a:r>
              <a:rPr lang="en-US" sz="3600" dirty="0" smtClean="0">
                <a:latin typeface="Arial" pitchFamily="34" charset="0"/>
                <a:ea typeface="+mj-ea"/>
                <a:cs typeface="Arial" pitchFamily="34" charset="0"/>
              </a:rPr>
              <a:t>Les attractions </a:t>
            </a:r>
            <a:r>
              <a:rPr lang="en-US" sz="3600" dirty="0" err="1" smtClean="0">
                <a:latin typeface="Arial" pitchFamily="34" charset="0"/>
                <a:ea typeface="+mj-ea"/>
                <a:cs typeface="Arial" pitchFamily="34" charset="0"/>
              </a:rPr>
              <a:t>principales</a:t>
            </a:r>
            <a:r>
              <a:rPr lang="en-US" sz="3600" dirty="0" smtClean="0">
                <a:latin typeface="Arial" pitchFamily="34" charset="0"/>
                <a:ea typeface="+mj-ea"/>
                <a:cs typeface="Arial" pitchFamily="34" charset="0"/>
              </a:rPr>
              <a:t> de la Bourgogne</a:t>
            </a:r>
            <a:endParaRPr lang="en-US" sz="3600" dirty="0">
              <a:latin typeface="Arial" pitchFamily="34" charset="0"/>
              <a:ea typeface="+mj-ea"/>
              <a:cs typeface="Arial" pitchFamily="34" charset="0"/>
            </a:endParaRPr>
          </a:p>
        </p:txBody>
      </p:sp>
      <p:sp>
        <p:nvSpPr>
          <p:cNvPr id="19458" name="Content Placeholder 2"/>
          <p:cNvSpPr>
            <a:spLocks noGrp="1"/>
          </p:cNvSpPr>
          <p:nvPr>
            <p:ph sz="quarter" idx="1"/>
          </p:nvPr>
        </p:nvSpPr>
        <p:spPr>
          <a:xfrm>
            <a:off x="457200" y="1600200"/>
            <a:ext cx="7467600" cy="4873625"/>
          </a:xfrm>
        </p:spPr>
        <p:txBody>
          <a:bodyPr/>
          <a:lstStyle/>
          <a:p>
            <a:r>
              <a:rPr lang="en-US" sz="1800" smtClean="0">
                <a:latin typeface="Arial" pitchFamily="127" charset="0"/>
                <a:ea typeface="Arial" pitchFamily="127" charset="0"/>
                <a:cs typeface="Arial" pitchFamily="127" charset="0"/>
              </a:rPr>
              <a:t>Dans la Bourgogne, vous pouvez visiter les châteaux, par exemple le Château de Sully.</a:t>
            </a:r>
          </a:p>
          <a:p>
            <a:r>
              <a:rPr lang="en-US" sz="1800" smtClean="0">
                <a:latin typeface="Arial" pitchFamily="127" charset="0"/>
                <a:ea typeface="Arial" pitchFamily="127" charset="0"/>
                <a:cs typeface="Arial" pitchFamily="127" charset="0"/>
              </a:rPr>
              <a:t>A Dijon, vous pouvez visiter la catédrale de Notre Dame de Dijon.</a:t>
            </a:r>
          </a:p>
          <a:p>
            <a:r>
              <a:rPr lang="en-US" sz="1800" smtClean="0">
                <a:latin typeface="Arial" pitchFamily="127" charset="0"/>
                <a:ea typeface="Arial" pitchFamily="127" charset="0"/>
                <a:cs typeface="Arial" pitchFamily="127" charset="0"/>
              </a:rPr>
              <a:t>Vous pouvez aussi visiter le canal de Bourgogne.</a:t>
            </a:r>
          </a:p>
          <a:p>
            <a:r>
              <a:rPr lang="en-US" sz="1800" smtClean="0">
                <a:latin typeface="Arial" pitchFamily="127" charset="0"/>
                <a:ea typeface="Arial" pitchFamily="127" charset="0"/>
                <a:cs typeface="Arial" pitchFamily="127" charset="0"/>
              </a:rPr>
              <a:t>Dans l’Yonne il y a des restaurants à côté de la rivière l’Yonne et des petits magasins. Voila quelques bons restaurants à Dijon: l’Hostellerie du Vieux Moulin, la Cabotte, le Château de Saulon.</a:t>
            </a:r>
          </a:p>
          <a:p>
            <a:r>
              <a:rPr lang="en-US" sz="1800" smtClean="0">
                <a:latin typeface="Arial" pitchFamily="127" charset="0"/>
                <a:ea typeface="Arial" pitchFamily="127" charset="0"/>
                <a:cs typeface="Arial" pitchFamily="127" charset="0"/>
              </a:rPr>
              <a:t>Il y aussi le Musée Colette, le Musée des Beaux-Arts, et le Bilbracte.</a:t>
            </a:r>
          </a:p>
        </p:txBody>
      </p:sp>
      <p:pic>
        <p:nvPicPr>
          <p:cNvPr id="4" name="Picture 2" descr="http://www.paris-architecture.info/LOIRE/IMAGES/Sully-sur-Loire(2).jpg"/>
          <p:cNvPicPr>
            <a:picLocks noChangeAspect="1" noChangeArrowheads="1"/>
          </p:cNvPicPr>
          <p:nvPr/>
        </p:nvPicPr>
        <p:blipFill>
          <a:blip r:embed="rId3" cstate="print"/>
          <a:srcRect/>
          <a:stretch>
            <a:fillRect/>
          </a:stretch>
        </p:blipFill>
        <p:spPr bwMode="auto">
          <a:xfrm>
            <a:off x="228600" y="4419600"/>
            <a:ext cx="3311845" cy="2209800"/>
          </a:xfrm>
          <a:prstGeom prst="rect">
            <a:avLst/>
          </a:prstGeom>
          <a:ln>
            <a:noFill/>
          </a:ln>
          <a:effectLst>
            <a:softEdge rad="112500"/>
          </a:effectLst>
        </p:spPr>
      </p:pic>
      <p:sp>
        <p:nvSpPr>
          <p:cNvPr id="5" name="Rectangle 4"/>
          <p:cNvSpPr/>
          <p:nvPr/>
        </p:nvSpPr>
        <p:spPr>
          <a:xfrm>
            <a:off x="838200" y="6019800"/>
            <a:ext cx="2132013" cy="366713"/>
          </a:xfrm>
          <a:prstGeom prst="rect">
            <a:avLst/>
          </a:prstGeom>
        </p:spPr>
        <p:txBody>
          <a:bodyPr wrap="none">
            <a:spAutoFit/>
          </a:bodyPr>
          <a:lstStyle/>
          <a:p>
            <a:pPr fontAlgn="auto">
              <a:spcBef>
                <a:spcPts val="0"/>
              </a:spcBef>
              <a:spcAft>
                <a:spcPts val="0"/>
              </a:spcAft>
              <a:defRPr/>
            </a:pPr>
            <a:r>
              <a:rPr lang="en-US" dirty="0">
                <a:solidFill>
                  <a:schemeClr val="accent4">
                    <a:lumMod val="60000"/>
                    <a:lumOff val="40000"/>
                  </a:schemeClr>
                </a:solidFill>
                <a:latin typeface="+mn-lt"/>
                <a:ea typeface="+mn-ea"/>
                <a:cs typeface="+mn-cs"/>
              </a:rPr>
              <a:t>Châteaux de Sully</a:t>
            </a:r>
          </a:p>
        </p:txBody>
      </p:sp>
      <p:pic>
        <p:nvPicPr>
          <p:cNvPr id="6" name="Picture 6" descr="http://www.real-estate-in-france.com/images/015APextairview1.jpg"/>
          <p:cNvPicPr>
            <a:picLocks noChangeAspect="1" noChangeArrowheads="1"/>
          </p:cNvPicPr>
          <p:nvPr/>
        </p:nvPicPr>
        <p:blipFill>
          <a:blip r:embed="rId4" cstate="print"/>
          <a:srcRect/>
          <a:stretch>
            <a:fillRect/>
          </a:stretch>
        </p:blipFill>
        <p:spPr bwMode="auto">
          <a:xfrm>
            <a:off x="4495800" y="4191000"/>
            <a:ext cx="3049415" cy="2438400"/>
          </a:xfrm>
          <a:prstGeom prst="rect">
            <a:avLst/>
          </a:prstGeom>
          <a:ln>
            <a:noFill/>
          </a:ln>
          <a:effectLst>
            <a:softEdge rad="112500"/>
          </a:effectLst>
        </p:spPr>
      </p:pic>
      <p:sp>
        <p:nvSpPr>
          <p:cNvPr id="19462" name="Rectangle 6"/>
          <p:cNvSpPr>
            <a:spLocks noChangeArrowheads="1"/>
          </p:cNvSpPr>
          <p:nvPr/>
        </p:nvSpPr>
        <p:spPr bwMode="auto">
          <a:xfrm>
            <a:off x="4724400" y="6096000"/>
            <a:ext cx="2652713" cy="366713"/>
          </a:xfrm>
          <a:prstGeom prst="rect">
            <a:avLst/>
          </a:prstGeom>
          <a:noFill/>
          <a:ln w="9525">
            <a:noFill/>
            <a:miter lim="800000"/>
            <a:headEnd/>
            <a:tailEnd/>
          </a:ln>
        </p:spPr>
        <p:txBody>
          <a:bodyPr wrap="none">
            <a:prstTxWarp prst="textNoShape">
              <a:avLst/>
            </a:prstTxWarp>
            <a:spAutoFit/>
          </a:bodyPr>
          <a:lstStyle/>
          <a:p>
            <a:r>
              <a:rPr lang="en-US">
                <a:solidFill>
                  <a:schemeClr val="bg1"/>
                </a:solidFill>
                <a:latin typeface="Century Schoolbook" pitchFamily="127" charset="0"/>
              </a:rPr>
              <a:t>Le Canal de Bourgogne</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fontAlgn="auto">
              <a:spcAft>
                <a:spcPts val="0"/>
              </a:spcAft>
              <a:defRPr/>
            </a:pPr>
            <a:r>
              <a:rPr lang="en-US" sz="3600" dirty="0" smtClean="0">
                <a:latin typeface="Arial" pitchFamily="34" charset="0"/>
                <a:ea typeface="+mj-ea"/>
                <a:cs typeface="Arial" pitchFamily="34" charset="0"/>
              </a:rPr>
              <a:t>Les </a:t>
            </a:r>
            <a:r>
              <a:rPr lang="en-US" sz="3600" dirty="0" err="1" smtClean="0">
                <a:latin typeface="Arial" pitchFamily="34" charset="0"/>
                <a:ea typeface="+mj-ea"/>
                <a:cs typeface="Arial" pitchFamily="34" charset="0"/>
              </a:rPr>
              <a:t>choses</a:t>
            </a:r>
            <a:r>
              <a:rPr lang="en-US" sz="3600" dirty="0" smtClean="0">
                <a:latin typeface="Arial" pitchFamily="34" charset="0"/>
                <a:ea typeface="+mj-ea"/>
                <a:cs typeface="Arial" pitchFamily="34" charset="0"/>
              </a:rPr>
              <a:t> à faire ou à </a:t>
            </a:r>
            <a:r>
              <a:rPr lang="en-US" sz="3600" dirty="0" err="1" smtClean="0">
                <a:latin typeface="Arial" pitchFamily="34" charset="0"/>
                <a:ea typeface="+mj-ea"/>
                <a:cs typeface="Arial" pitchFamily="34" charset="0"/>
              </a:rPr>
              <a:t>visiter</a:t>
            </a:r>
            <a:endParaRPr lang="en-US" sz="3600" dirty="0">
              <a:latin typeface="Arial" pitchFamily="34" charset="0"/>
              <a:ea typeface="+mj-ea"/>
              <a:cs typeface="Arial" pitchFamily="34" charset="0"/>
            </a:endParaRPr>
          </a:p>
        </p:txBody>
      </p:sp>
      <p:sp>
        <p:nvSpPr>
          <p:cNvPr id="20482" name="Content Placeholder 2"/>
          <p:cNvSpPr>
            <a:spLocks noGrp="1"/>
          </p:cNvSpPr>
          <p:nvPr>
            <p:ph sz="quarter" idx="1"/>
          </p:nvPr>
        </p:nvSpPr>
        <p:spPr>
          <a:xfrm>
            <a:off x="457200" y="1600200"/>
            <a:ext cx="7467600" cy="4873625"/>
          </a:xfrm>
        </p:spPr>
        <p:txBody>
          <a:bodyPr/>
          <a:lstStyle/>
          <a:p>
            <a:r>
              <a:rPr lang="en-US" sz="2000" smtClean="0">
                <a:latin typeface="Arial" pitchFamily="127" charset="0"/>
                <a:ea typeface="Arial" pitchFamily="127" charset="0"/>
                <a:cs typeface="Arial" pitchFamily="127" charset="0"/>
              </a:rPr>
              <a:t>Dans la Bourgogne, vous pouvez manger au restaurant à côté de la rivière l’Yonne et acheter des souvenirs dans les petits magasins.</a:t>
            </a:r>
          </a:p>
          <a:p>
            <a:r>
              <a:rPr lang="en-US" sz="2000" smtClean="0">
                <a:latin typeface="Arial" pitchFamily="127" charset="0"/>
                <a:ea typeface="Arial" pitchFamily="127" charset="0"/>
                <a:cs typeface="Arial" pitchFamily="127" charset="0"/>
              </a:rPr>
              <a:t>Vous pouvez visiter le Lac Kir à Dijon. </a:t>
            </a:r>
          </a:p>
          <a:p>
            <a:r>
              <a:rPr lang="en-US" sz="2000" smtClean="0">
                <a:latin typeface="Arial" pitchFamily="127" charset="0"/>
                <a:ea typeface="Arial" pitchFamily="127" charset="0"/>
                <a:cs typeface="Arial" pitchFamily="127" charset="0"/>
              </a:rPr>
              <a:t>Vous pouvez aussi louer un vélo pour un jour et aller vous promener au bord du canal et dans la campagne. </a:t>
            </a:r>
          </a:p>
          <a:p>
            <a:r>
              <a:rPr lang="en-US" sz="2000" smtClean="0">
                <a:latin typeface="Arial" pitchFamily="127" charset="0"/>
                <a:ea typeface="Arial" pitchFamily="127" charset="0"/>
                <a:cs typeface="Arial" pitchFamily="127" charset="0"/>
              </a:rPr>
              <a:t>Vous pouvez passer des vacances sur un bâteau sur le canal.</a:t>
            </a:r>
          </a:p>
          <a:p>
            <a:r>
              <a:rPr lang="en-US" sz="2000" smtClean="0">
                <a:latin typeface="Arial" pitchFamily="127" charset="0"/>
                <a:ea typeface="Arial" pitchFamily="127" charset="0"/>
                <a:cs typeface="Arial" pitchFamily="127" charset="0"/>
              </a:rPr>
              <a:t>Vous pouvez aussi visiter les vignobles du département de la Côte-d’Or.</a:t>
            </a:r>
          </a:p>
        </p:txBody>
      </p:sp>
      <p:pic>
        <p:nvPicPr>
          <p:cNvPr id="4" name="Picture 2" descr="http://static.panoramio.com/photos/original/4199948.jpg"/>
          <p:cNvPicPr>
            <a:picLocks noChangeAspect="1" noChangeArrowheads="1"/>
          </p:cNvPicPr>
          <p:nvPr/>
        </p:nvPicPr>
        <p:blipFill>
          <a:blip r:embed="rId3" cstate="print"/>
          <a:srcRect l="30952" t="36785"/>
          <a:stretch>
            <a:fillRect/>
          </a:stretch>
        </p:blipFill>
        <p:spPr bwMode="auto">
          <a:xfrm>
            <a:off x="304800" y="4876800"/>
            <a:ext cx="3962400" cy="1752600"/>
          </a:xfrm>
          <a:prstGeom prst="rect">
            <a:avLst/>
          </a:prstGeom>
          <a:ln>
            <a:noFill/>
          </a:ln>
          <a:effectLst>
            <a:softEdge rad="112500"/>
          </a:effectLst>
        </p:spPr>
      </p:pic>
      <p:sp>
        <p:nvSpPr>
          <p:cNvPr id="20484" name="Rectangle 4"/>
          <p:cNvSpPr>
            <a:spLocks noChangeArrowheads="1"/>
          </p:cNvSpPr>
          <p:nvPr/>
        </p:nvSpPr>
        <p:spPr bwMode="auto">
          <a:xfrm>
            <a:off x="1752600" y="6248400"/>
            <a:ext cx="903288" cy="369888"/>
          </a:xfrm>
          <a:prstGeom prst="rect">
            <a:avLst/>
          </a:prstGeom>
          <a:noFill/>
          <a:ln w="9525">
            <a:noFill/>
            <a:miter lim="800000"/>
            <a:headEnd/>
            <a:tailEnd/>
          </a:ln>
        </p:spPr>
        <p:txBody>
          <a:bodyPr wrap="none">
            <a:prstTxWarp prst="textNoShape">
              <a:avLst/>
            </a:prstTxWarp>
            <a:spAutoFit/>
          </a:bodyPr>
          <a:lstStyle/>
          <a:p>
            <a:r>
              <a:rPr lang="en-US">
                <a:latin typeface="Century Schoolbook" pitchFamily="127" charset="0"/>
              </a:rPr>
              <a:t>Lac Kir</a:t>
            </a:r>
          </a:p>
        </p:txBody>
      </p:sp>
      <p:pic>
        <p:nvPicPr>
          <p:cNvPr id="6" name="Picture 4" descr="http://images.cdn.fotopedia.com/a4psm52vsquev-dkNF6NPIUbQ-hd.jpg"/>
          <p:cNvPicPr>
            <a:picLocks noChangeAspect="1" noChangeArrowheads="1"/>
          </p:cNvPicPr>
          <p:nvPr/>
        </p:nvPicPr>
        <p:blipFill>
          <a:blip r:embed="rId4" cstate="print"/>
          <a:srcRect/>
          <a:stretch>
            <a:fillRect/>
          </a:stretch>
        </p:blipFill>
        <p:spPr bwMode="auto">
          <a:xfrm>
            <a:off x="4648200" y="4800600"/>
            <a:ext cx="3657600" cy="2057400"/>
          </a:xfrm>
          <a:prstGeom prst="rect">
            <a:avLst/>
          </a:prstGeom>
          <a:ln>
            <a:noFill/>
          </a:ln>
          <a:effectLst>
            <a:softEdge rad="112500"/>
          </a:effectLst>
        </p:spPr>
      </p:pic>
      <p:sp>
        <p:nvSpPr>
          <p:cNvPr id="20486" name="Rectangle 6"/>
          <p:cNvSpPr>
            <a:spLocks noChangeArrowheads="1"/>
          </p:cNvSpPr>
          <p:nvPr/>
        </p:nvSpPr>
        <p:spPr bwMode="auto">
          <a:xfrm>
            <a:off x="6172200" y="6248400"/>
            <a:ext cx="830263" cy="369888"/>
          </a:xfrm>
          <a:prstGeom prst="rect">
            <a:avLst/>
          </a:prstGeom>
          <a:noFill/>
          <a:ln w="9525">
            <a:noFill/>
            <a:miter lim="800000"/>
            <a:headEnd/>
            <a:tailEnd/>
          </a:ln>
        </p:spPr>
        <p:txBody>
          <a:bodyPr wrap="none">
            <a:prstTxWarp prst="textNoShape">
              <a:avLst/>
            </a:prstTxWarp>
            <a:spAutoFit/>
          </a:bodyPr>
          <a:lstStyle/>
          <a:p>
            <a:r>
              <a:rPr lang="en-US">
                <a:latin typeface="Century Schoolbook" pitchFamily="127" charset="0"/>
              </a:rPr>
              <a:t>Yonne</a:t>
            </a:r>
            <a:endParaRPr lang="en-029">
              <a:latin typeface="Century Schoolbook" pitchFamily="127"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fontAlgn="auto">
              <a:spcAft>
                <a:spcPts val="0"/>
              </a:spcAft>
              <a:defRPr/>
            </a:pPr>
            <a:r>
              <a:rPr lang="en-US" sz="3600" dirty="0" smtClean="0">
                <a:latin typeface="Arial" pitchFamily="34" charset="0"/>
                <a:ea typeface="+mj-ea"/>
                <a:cs typeface="Arial" pitchFamily="34" charset="0"/>
              </a:rPr>
              <a:t>Les sports </a:t>
            </a:r>
            <a:r>
              <a:rPr lang="en-US" sz="3600" dirty="0" err="1" smtClean="0">
                <a:latin typeface="Arial" pitchFamily="34" charset="0"/>
                <a:ea typeface="+mj-ea"/>
                <a:cs typeface="Arial" pitchFamily="34" charset="0"/>
              </a:rPr>
              <a:t>dans</a:t>
            </a:r>
            <a:r>
              <a:rPr lang="en-US" sz="3600" dirty="0" smtClean="0">
                <a:latin typeface="Arial" pitchFamily="34" charset="0"/>
                <a:ea typeface="+mj-ea"/>
                <a:cs typeface="Arial" pitchFamily="34" charset="0"/>
              </a:rPr>
              <a:t> la Bourgogne</a:t>
            </a:r>
            <a:endParaRPr lang="en-US" sz="3600" dirty="0">
              <a:latin typeface="Arial" pitchFamily="34" charset="0"/>
              <a:ea typeface="+mj-ea"/>
              <a:cs typeface="Arial" pitchFamily="34" charset="0"/>
            </a:endParaRPr>
          </a:p>
        </p:txBody>
      </p:sp>
      <p:sp>
        <p:nvSpPr>
          <p:cNvPr id="21506" name="Content Placeholder 2"/>
          <p:cNvSpPr>
            <a:spLocks noGrp="1"/>
          </p:cNvSpPr>
          <p:nvPr>
            <p:ph sz="quarter" idx="1"/>
          </p:nvPr>
        </p:nvSpPr>
        <p:spPr>
          <a:xfrm>
            <a:off x="457200" y="1600200"/>
            <a:ext cx="7467600" cy="4873625"/>
          </a:xfrm>
        </p:spPr>
        <p:txBody>
          <a:bodyPr/>
          <a:lstStyle/>
          <a:p>
            <a:r>
              <a:rPr lang="en-US" smtClean="0">
                <a:latin typeface="Arial" pitchFamily="127" charset="0"/>
                <a:ea typeface="Arial" pitchFamily="127" charset="0"/>
                <a:cs typeface="Arial" pitchFamily="127" charset="0"/>
              </a:rPr>
              <a:t>Dans la Bourgogne, on peut faire du vélo. On peut jouer au golf.</a:t>
            </a:r>
          </a:p>
          <a:p>
            <a:r>
              <a:rPr lang="en-US" smtClean="0">
                <a:latin typeface="Arial" pitchFamily="127" charset="0"/>
                <a:ea typeface="Arial" pitchFamily="127" charset="0"/>
                <a:cs typeface="Arial" pitchFamily="127" charset="0"/>
              </a:rPr>
              <a:t>On peut faire de la pêche dans la Seine.</a:t>
            </a:r>
          </a:p>
          <a:p>
            <a:r>
              <a:rPr lang="en-US" smtClean="0">
                <a:latin typeface="Arial" pitchFamily="127" charset="0"/>
                <a:ea typeface="Arial" pitchFamily="127" charset="0"/>
                <a:cs typeface="Arial" pitchFamily="127" charset="0"/>
              </a:rPr>
              <a:t>On peut aussi faire des randonnées dans le parc de Morvan ou du camping.</a:t>
            </a:r>
          </a:p>
        </p:txBody>
      </p:sp>
      <p:pic>
        <p:nvPicPr>
          <p:cNvPr id="4" name="Picture 2" descr="http://static.guim.co.uk/sys-images/Travel/Pix/pictures/2010/5/26/1274868516936/Cycling-in-Burgundy-Franc-006.jpg"/>
          <p:cNvPicPr>
            <a:picLocks noChangeAspect="1" noChangeArrowheads="1"/>
          </p:cNvPicPr>
          <p:nvPr/>
        </p:nvPicPr>
        <p:blipFill>
          <a:blip r:embed="rId3" cstate="print"/>
          <a:srcRect/>
          <a:stretch>
            <a:fillRect/>
          </a:stretch>
        </p:blipFill>
        <p:spPr bwMode="auto">
          <a:xfrm>
            <a:off x="152400" y="4411980"/>
            <a:ext cx="3505200" cy="2103120"/>
          </a:xfrm>
          <a:prstGeom prst="rect">
            <a:avLst/>
          </a:prstGeom>
          <a:ln>
            <a:noFill/>
          </a:ln>
          <a:effectLst>
            <a:softEdge rad="112500"/>
          </a:effectLst>
        </p:spPr>
      </p:pic>
      <p:pic>
        <p:nvPicPr>
          <p:cNvPr id="5" name="Picture 4" descr="http://www.1golf.eu/images/golfclubs/golf-blue-green-quetigny-bourgogne_030584_full.jpg"/>
          <p:cNvPicPr>
            <a:picLocks noChangeAspect="1" noChangeArrowheads="1"/>
          </p:cNvPicPr>
          <p:nvPr/>
        </p:nvPicPr>
        <p:blipFill>
          <a:blip r:embed="rId4" cstate="print"/>
          <a:srcRect r="32299"/>
          <a:stretch>
            <a:fillRect/>
          </a:stretch>
        </p:blipFill>
        <p:spPr bwMode="auto">
          <a:xfrm>
            <a:off x="3733800" y="4953000"/>
            <a:ext cx="2590800" cy="1600200"/>
          </a:xfrm>
          <a:prstGeom prst="rect">
            <a:avLst/>
          </a:prstGeom>
          <a:ln>
            <a:noFill/>
          </a:ln>
          <a:effectLst>
            <a:softEdge rad="112500"/>
          </a:effectLst>
        </p:spPr>
      </p:pic>
      <p:pic>
        <p:nvPicPr>
          <p:cNvPr id="6" name="Picture 6" descr="http://www.burgundytoday.com/sporting-activities/image/yachting.jpg"/>
          <p:cNvPicPr>
            <a:picLocks noChangeAspect="1" noChangeArrowheads="1"/>
          </p:cNvPicPr>
          <p:nvPr/>
        </p:nvPicPr>
        <p:blipFill>
          <a:blip r:embed="rId5" cstate="print"/>
          <a:srcRect/>
          <a:stretch>
            <a:fillRect/>
          </a:stretch>
        </p:blipFill>
        <p:spPr bwMode="auto">
          <a:xfrm>
            <a:off x="5943600" y="3505200"/>
            <a:ext cx="2095500" cy="1304926"/>
          </a:xfrm>
          <a:prstGeom prst="rect">
            <a:avLst/>
          </a:prstGeom>
          <a:ln>
            <a:noFill/>
          </a:ln>
          <a:effectLst>
            <a:softEdge rad="112500"/>
          </a:effectLst>
        </p:spPr>
      </p:pic>
      <p:pic>
        <p:nvPicPr>
          <p:cNvPr id="7" name="Picture 8" descr="http://www.campingbourgogne.fr/UserFiles/camping-bourgogne-campsite-lac-lake_450.jpg"/>
          <p:cNvPicPr>
            <a:picLocks noChangeAspect="1" noChangeArrowheads="1"/>
          </p:cNvPicPr>
          <p:nvPr/>
        </p:nvPicPr>
        <p:blipFill>
          <a:blip r:embed="rId6" cstate="print"/>
          <a:srcRect/>
          <a:stretch>
            <a:fillRect/>
          </a:stretch>
        </p:blipFill>
        <p:spPr bwMode="auto">
          <a:xfrm>
            <a:off x="6629400" y="5029199"/>
            <a:ext cx="2209800" cy="1640163"/>
          </a:xfrm>
          <a:prstGeom prst="rect">
            <a:avLst/>
          </a:prstGeom>
          <a:ln>
            <a:noFill/>
          </a:ln>
          <a:effectLst>
            <a:softEdge rad="112500"/>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emplate>Oriel</Template>
  <TotalTime>217</TotalTime>
  <Words>1112</Words>
  <Application>Microsoft Office PowerPoint</Application>
  <PresentationFormat>On-screen Show (4:3)</PresentationFormat>
  <Paragraphs>92</Paragraphs>
  <Slides>17</Slides>
  <Notes>17</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Oriel</vt:lpstr>
      <vt:lpstr>Une Région Française: La Bourgogne</vt:lpstr>
      <vt:lpstr>L’introduction</vt:lpstr>
      <vt:lpstr>Emplacement en France</vt:lpstr>
      <vt:lpstr>La Population de la Bourgogne</vt:lpstr>
      <vt:lpstr>Les villes principales et les domaines populaires de la Bourgogne</vt:lpstr>
      <vt:lpstr>Le climat de la Bourgogne</vt:lpstr>
      <vt:lpstr>Les attractions principales de la Bourgogne</vt:lpstr>
      <vt:lpstr>Les choses à faire ou à visiter</vt:lpstr>
      <vt:lpstr>Les sports dans la Bourgogne</vt:lpstr>
      <vt:lpstr>La gastronomie de la Bourgogne</vt:lpstr>
      <vt:lpstr>Les transports de la Bourgogne</vt:lpstr>
      <vt:lpstr>L’économie de la Bourgogne</vt:lpstr>
      <vt:lpstr>Une personne célèbre </vt:lpstr>
      <vt:lpstr>Les costumes traditionnels de la Bourgogne</vt:lpstr>
      <vt:lpstr>Des fait intéressants de la Bourgogne</vt:lpstr>
      <vt:lpstr>En conclusion</vt:lpstr>
      <vt:lpstr>Références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Une Région Française: La Bourgogne</dc:title>
  <dc:creator> </dc:creator>
  <cp:lastModifiedBy>KIKI</cp:lastModifiedBy>
  <cp:revision>83</cp:revision>
  <dcterms:created xsi:type="dcterms:W3CDTF">2011-03-06T00:20:00Z</dcterms:created>
  <dcterms:modified xsi:type="dcterms:W3CDTF">2011-03-13T16:40:26Z</dcterms:modified>
</cp:coreProperties>
</file>